
<file path=[Content_Types].xml><?xml version="1.0" encoding="utf-8"?>
<Types xmlns="http://schemas.openxmlformats.org/package/2006/content-types">
  <Default Extension="bin" ContentType="audio/unknown"/>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3"/>
  </p:notesMasterIdLst>
  <p:sldIdLst>
    <p:sldId id="269" r:id="rId5"/>
    <p:sldId id="606" r:id="rId6"/>
    <p:sldId id="613" r:id="rId7"/>
    <p:sldId id="614" r:id="rId8"/>
    <p:sldId id="616" r:id="rId9"/>
    <p:sldId id="623" r:id="rId10"/>
    <p:sldId id="624" r:id="rId11"/>
    <p:sldId id="622" r:id="rId12"/>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08" autoAdjust="0"/>
    <p:restoredTop sz="71980" autoAdjust="0"/>
  </p:normalViewPr>
  <p:slideViewPr>
    <p:cSldViewPr>
      <p:cViewPr varScale="1">
        <p:scale>
          <a:sx n="32" d="100"/>
          <a:sy n="32" d="100"/>
        </p:scale>
        <p:origin x="744" y="34"/>
      </p:cViewPr>
      <p:guideLst>
        <p:guide orient="horz" pos="3240"/>
        <p:guide pos="57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8AABA767-8FCD-4B70-87C8-36ABF3ED25BC}"/>
    <pc:docChg chg="modSld">
      <pc:chgData name="Edwin Landivar" userId="ae2ac59f40d9f62d" providerId="LiveId" clId="{8AABA767-8FCD-4B70-87C8-36ABF3ED25BC}" dt="2020-05-02T22:19:35.368" v="10" actId="20577"/>
      <pc:docMkLst>
        <pc:docMk/>
      </pc:docMkLst>
      <pc:sldChg chg="delSp modSp mod">
        <pc:chgData name="Edwin Landivar" userId="ae2ac59f40d9f62d" providerId="LiveId" clId="{8AABA767-8FCD-4B70-87C8-36ABF3ED25BC}" dt="2020-05-02T22:18:28.507" v="1" actId="20577"/>
        <pc:sldMkLst>
          <pc:docMk/>
          <pc:sldMk cId="3378895467" sldId="606"/>
        </pc:sldMkLst>
        <pc:spChg chg="mod">
          <ac:chgData name="Edwin Landivar" userId="ae2ac59f40d9f62d" providerId="LiveId" clId="{8AABA767-8FCD-4B70-87C8-36ABF3ED25BC}" dt="2020-05-02T22:18:28.507" v="1" actId="20577"/>
          <ac:spMkLst>
            <pc:docMk/>
            <pc:sldMk cId="3378895467" sldId="606"/>
            <ac:spMk id="5" creationId="{00000000-0000-0000-0000-000000000000}"/>
          </ac:spMkLst>
        </pc:spChg>
        <pc:picChg chg="del">
          <ac:chgData name="Edwin Landivar" userId="ae2ac59f40d9f62d" providerId="LiveId" clId="{8AABA767-8FCD-4B70-87C8-36ABF3ED25BC}" dt="2020-05-02T22:18:23.102" v="0" actId="478"/>
          <ac:picMkLst>
            <pc:docMk/>
            <pc:sldMk cId="3378895467" sldId="606"/>
            <ac:picMk id="1026" creationId="{886A33BD-C83A-4811-AF0F-03C23AE2937E}"/>
          </ac:picMkLst>
        </pc:picChg>
      </pc:sldChg>
      <pc:sldChg chg="modSp mod">
        <pc:chgData name="Edwin Landivar" userId="ae2ac59f40d9f62d" providerId="LiveId" clId="{8AABA767-8FCD-4B70-87C8-36ABF3ED25BC}" dt="2020-05-02T22:18:52.923" v="5" actId="20577"/>
        <pc:sldMkLst>
          <pc:docMk/>
          <pc:sldMk cId="837056114" sldId="613"/>
        </pc:sldMkLst>
        <pc:spChg chg="mod">
          <ac:chgData name="Edwin Landivar" userId="ae2ac59f40d9f62d" providerId="LiveId" clId="{8AABA767-8FCD-4B70-87C8-36ABF3ED25BC}" dt="2020-05-02T22:18:52.923" v="5" actId="20577"/>
          <ac:spMkLst>
            <pc:docMk/>
            <pc:sldMk cId="837056114" sldId="613"/>
            <ac:spMk id="14" creationId="{00000000-0000-0000-0000-000000000000}"/>
          </ac:spMkLst>
        </pc:spChg>
      </pc:sldChg>
      <pc:sldChg chg="addSp delSp modSp mod">
        <pc:chgData name="Edwin Landivar" userId="ae2ac59f40d9f62d" providerId="LiveId" clId="{8AABA767-8FCD-4B70-87C8-36ABF3ED25BC}" dt="2020-05-02T22:18:43.264" v="4" actId="478"/>
        <pc:sldMkLst>
          <pc:docMk/>
          <pc:sldMk cId="1479977622" sldId="614"/>
        </pc:sldMkLst>
        <pc:spChg chg="add mod">
          <ac:chgData name="Edwin Landivar" userId="ae2ac59f40d9f62d" providerId="LiveId" clId="{8AABA767-8FCD-4B70-87C8-36ABF3ED25BC}" dt="2020-05-02T22:18:43.264" v="4" actId="478"/>
          <ac:spMkLst>
            <pc:docMk/>
            <pc:sldMk cId="1479977622" sldId="614"/>
            <ac:spMk id="2" creationId="{CAD4E72E-0F62-4D0A-BB44-E8116F783B4B}"/>
          </ac:spMkLst>
        </pc:spChg>
        <pc:spChg chg="mod">
          <ac:chgData name="Edwin Landivar" userId="ae2ac59f40d9f62d" providerId="LiveId" clId="{8AABA767-8FCD-4B70-87C8-36ABF3ED25BC}" dt="2020-05-02T22:18:41.775" v="3" actId="20577"/>
          <ac:spMkLst>
            <pc:docMk/>
            <pc:sldMk cId="1479977622" sldId="614"/>
            <ac:spMk id="11" creationId="{00000000-0000-0000-0000-000000000000}"/>
          </ac:spMkLst>
        </pc:spChg>
        <pc:picChg chg="del">
          <ac:chgData name="Edwin Landivar" userId="ae2ac59f40d9f62d" providerId="LiveId" clId="{8AABA767-8FCD-4B70-87C8-36ABF3ED25BC}" dt="2020-05-02T22:18:43.264" v="4" actId="478"/>
          <ac:picMkLst>
            <pc:docMk/>
            <pc:sldMk cId="1479977622" sldId="614"/>
            <ac:picMk id="2050" creationId="{F466BD3D-D6FD-4624-8CD9-4474FAB1DC8B}"/>
          </ac:picMkLst>
        </pc:picChg>
      </pc:sldChg>
      <pc:sldChg chg="addSp delSp modSp mod">
        <pc:chgData name="Edwin Landivar" userId="ae2ac59f40d9f62d" providerId="LiveId" clId="{8AABA767-8FCD-4B70-87C8-36ABF3ED25BC}" dt="2020-05-02T22:19:05.648" v="7" actId="478"/>
        <pc:sldMkLst>
          <pc:docMk/>
          <pc:sldMk cId="668194125" sldId="616"/>
        </pc:sldMkLst>
        <pc:spChg chg="add mod">
          <ac:chgData name="Edwin Landivar" userId="ae2ac59f40d9f62d" providerId="LiveId" clId="{8AABA767-8FCD-4B70-87C8-36ABF3ED25BC}" dt="2020-05-02T22:19:05.648" v="7" actId="478"/>
          <ac:spMkLst>
            <pc:docMk/>
            <pc:sldMk cId="668194125" sldId="616"/>
            <ac:spMk id="2" creationId="{0B1A6102-5518-4844-8C2F-C022FCC5161B}"/>
          </ac:spMkLst>
        </pc:spChg>
        <pc:spChg chg="mod">
          <ac:chgData name="Edwin Landivar" userId="ae2ac59f40d9f62d" providerId="LiveId" clId="{8AABA767-8FCD-4B70-87C8-36ABF3ED25BC}" dt="2020-05-02T22:19:04.277" v="6" actId="20577"/>
          <ac:spMkLst>
            <pc:docMk/>
            <pc:sldMk cId="668194125" sldId="616"/>
            <ac:spMk id="7" creationId="{1867828F-492D-4BF1-8A4E-822DF2FD5B9B}"/>
          </ac:spMkLst>
        </pc:spChg>
        <pc:picChg chg="del">
          <ac:chgData name="Edwin Landivar" userId="ae2ac59f40d9f62d" providerId="LiveId" clId="{8AABA767-8FCD-4B70-87C8-36ABF3ED25BC}" dt="2020-05-02T22:19:05.648" v="7" actId="478"/>
          <ac:picMkLst>
            <pc:docMk/>
            <pc:sldMk cId="668194125" sldId="616"/>
            <ac:picMk id="3078" creationId="{0CAD1025-ED9B-442C-8746-11D25EC3EFE3}"/>
          </ac:picMkLst>
        </pc:picChg>
      </pc:sldChg>
      <pc:sldChg chg="modSp mod">
        <pc:chgData name="Edwin Landivar" userId="ae2ac59f40d9f62d" providerId="LiveId" clId="{8AABA767-8FCD-4B70-87C8-36ABF3ED25BC}" dt="2020-05-02T22:19:35.368" v="10" actId="20577"/>
        <pc:sldMkLst>
          <pc:docMk/>
          <pc:sldMk cId="3481045880" sldId="622"/>
        </pc:sldMkLst>
        <pc:spChg chg="mod">
          <ac:chgData name="Edwin Landivar" userId="ae2ac59f40d9f62d" providerId="LiveId" clId="{8AABA767-8FCD-4B70-87C8-36ABF3ED25BC}" dt="2020-05-02T22:19:35.368" v="10" actId="20577"/>
          <ac:spMkLst>
            <pc:docMk/>
            <pc:sldMk cId="3481045880" sldId="622"/>
            <ac:spMk id="14" creationId="{00000000-0000-0000-0000-000000000000}"/>
          </ac:spMkLst>
        </pc:spChg>
      </pc:sldChg>
      <pc:sldChg chg="modSp mod">
        <pc:chgData name="Edwin Landivar" userId="ae2ac59f40d9f62d" providerId="LiveId" clId="{8AABA767-8FCD-4B70-87C8-36ABF3ED25BC}" dt="2020-05-02T22:19:18.042" v="8" actId="20577"/>
        <pc:sldMkLst>
          <pc:docMk/>
          <pc:sldMk cId="784784973" sldId="623"/>
        </pc:sldMkLst>
        <pc:spChg chg="mod">
          <ac:chgData name="Edwin Landivar" userId="ae2ac59f40d9f62d" providerId="LiveId" clId="{8AABA767-8FCD-4B70-87C8-36ABF3ED25BC}" dt="2020-05-02T22:19:18.042" v="8" actId="20577"/>
          <ac:spMkLst>
            <pc:docMk/>
            <pc:sldMk cId="784784973" sldId="623"/>
            <ac:spMk id="7" creationId="{B0369C6B-D18C-4CCF-81D5-91F16F2021B5}"/>
          </ac:spMkLst>
        </pc:spChg>
      </pc:sldChg>
      <pc:sldChg chg="modSp mod">
        <pc:chgData name="Edwin Landivar" userId="ae2ac59f40d9f62d" providerId="LiveId" clId="{8AABA767-8FCD-4B70-87C8-36ABF3ED25BC}" dt="2020-05-02T22:19:26.897" v="9" actId="20577"/>
        <pc:sldMkLst>
          <pc:docMk/>
          <pc:sldMk cId="2689693971" sldId="624"/>
        </pc:sldMkLst>
        <pc:spChg chg="mod">
          <ac:chgData name="Edwin Landivar" userId="ae2ac59f40d9f62d" providerId="LiveId" clId="{8AABA767-8FCD-4B70-87C8-36ABF3ED25BC}" dt="2020-05-02T22:19:26.897" v="9" actId="20577"/>
          <ac:spMkLst>
            <pc:docMk/>
            <pc:sldMk cId="2689693971" sldId="624"/>
            <ac:spMk id="7" creationId="{1867828F-492D-4BF1-8A4E-822DF2FD5B9B}"/>
          </ac:spMkLst>
        </pc:spChg>
      </pc:sldChg>
    </pc:docChg>
  </pc:docChgLst>
  <pc:docChgLst>
    <pc:chgData name="Edwin Landivar" userId="ae2ac59f40d9f62d" providerId="LiveId" clId="{64F26F3D-5E05-4735-92CB-7C294B06959F}"/>
    <pc:docChg chg="custSel addSld delSld modSld sldOrd">
      <pc:chgData name="Edwin Landivar" userId="ae2ac59f40d9f62d" providerId="LiveId" clId="{64F26F3D-5E05-4735-92CB-7C294B06959F}" dt="2019-12-23T23:45:11.726" v="120" actId="2696"/>
      <pc:docMkLst>
        <pc:docMk/>
      </pc:docMkLst>
      <pc:sldChg chg="delSp modSp">
        <pc:chgData name="Edwin Landivar" userId="ae2ac59f40d9f62d" providerId="LiveId" clId="{64F26F3D-5E05-4735-92CB-7C294B06959F}" dt="2019-12-23T22:30:53.749" v="7"/>
        <pc:sldMkLst>
          <pc:docMk/>
          <pc:sldMk cId="3378895467" sldId="606"/>
        </pc:sldMkLst>
        <pc:spChg chg="mod">
          <ac:chgData name="Edwin Landivar" userId="ae2ac59f40d9f62d" providerId="LiveId" clId="{64F26F3D-5E05-4735-92CB-7C294B06959F}" dt="2019-12-23T22:30:53.749" v="7"/>
          <ac:spMkLst>
            <pc:docMk/>
            <pc:sldMk cId="3378895467" sldId="606"/>
            <ac:spMk id="5" creationId="{00000000-0000-0000-0000-000000000000}"/>
          </ac:spMkLst>
        </pc:spChg>
        <pc:picChg chg="del">
          <ac:chgData name="Edwin Landivar" userId="ae2ac59f40d9f62d" providerId="LiveId" clId="{64F26F3D-5E05-4735-92CB-7C294B06959F}" dt="2019-12-23T22:30:05.793" v="0" actId="478"/>
          <ac:picMkLst>
            <pc:docMk/>
            <pc:sldMk cId="3378895467" sldId="606"/>
            <ac:picMk id="8" creationId="{3E1D25CB-B271-419E-A5A4-86298B65FEFF}"/>
          </ac:picMkLst>
        </pc:picChg>
      </pc:sldChg>
      <pc:sldChg chg="addSp delSp modSp">
        <pc:chgData name="Edwin Landivar" userId="ae2ac59f40d9f62d" providerId="LiveId" clId="{64F26F3D-5E05-4735-92CB-7C294B06959F}" dt="2019-12-23T22:31:38.057" v="14" actId="1076"/>
        <pc:sldMkLst>
          <pc:docMk/>
          <pc:sldMk cId="837056114" sldId="613"/>
        </pc:sldMkLst>
        <pc:spChg chg="add mod ord">
          <ac:chgData name="Edwin Landivar" userId="ae2ac59f40d9f62d" providerId="LiveId" clId="{64F26F3D-5E05-4735-92CB-7C294B06959F}" dt="2019-12-23T22:31:09.626" v="9" actId="167"/>
          <ac:spMkLst>
            <pc:docMk/>
            <pc:sldMk cId="837056114" sldId="613"/>
            <ac:spMk id="3" creationId="{806D41CC-0B2D-4B90-B456-FE1D5A4B822F}"/>
          </ac:spMkLst>
        </pc:spChg>
        <pc:spChg chg="mod">
          <ac:chgData name="Edwin Landivar" userId="ae2ac59f40d9f62d" providerId="LiveId" clId="{64F26F3D-5E05-4735-92CB-7C294B06959F}" dt="2019-12-23T22:31:38.057" v="14" actId="1076"/>
          <ac:spMkLst>
            <pc:docMk/>
            <pc:sldMk cId="837056114" sldId="613"/>
            <ac:spMk id="14" creationId="{00000000-0000-0000-0000-000000000000}"/>
          </ac:spMkLst>
        </pc:spChg>
        <pc:grpChg chg="mod">
          <ac:chgData name="Edwin Landivar" userId="ae2ac59f40d9f62d" providerId="LiveId" clId="{64F26F3D-5E05-4735-92CB-7C294B06959F}" dt="2019-12-23T22:31:29.608" v="13"/>
          <ac:grpSpMkLst>
            <pc:docMk/>
            <pc:sldMk cId="837056114" sldId="613"/>
            <ac:grpSpMk id="21" creationId="{00000000-0000-0000-0000-000000000000}"/>
          </ac:grpSpMkLst>
        </pc:grpChg>
        <pc:picChg chg="del">
          <ac:chgData name="Edwin Landivar" userId="ae2ac59f40d9f62d" providerId="LiveId" clId="{64F26F3D-5E05-4735-92CB-7C294B06959F}" dt="2019-12-23T22:30:11.371" v="1" actId="478"/>
          <ac:picMkLst>
            <pc:docMk/>
            <pc:sldMk cId="837056114" sldId="613"/>
            <ac:picMk id="24" creationId="{11EA7A57-D85A-4D34-934C-CB3A6C53232F}"/>
          </ac:picMkLst>
        </pc:picChg>
      </pc:sldChg>
      <pc:sldChg chg="addSp delSp modSp">
        <pc:chgData name="Edwin Landivar" userId="ae2ac59f40d9f62d" providerId="LiveId" clId="{64F26F3D-5E05-4735-92CB-7C294B06959F}" dt="2019-12-23T22:32:46.110" v="35" actId="1076"/>
        <pc:sldMkLst>
          <pc:docMk/>
          <pc:sldMk cId="1479977622" sldId="614"/>
        </pc:sldMkLst>
        <pc:spChg chg="add mod">
          <ac:chgData name="Edwin Landivar" userId="ae2ac59f40d9f62d" providerId="LiveId" clId="{64F26F3D-5E05-4735-92CB-7C294B06959F}" dt="2019-12-23T22:32:37.069" v="33" actId="14100"/>
          <ac:spMkLst>
            <pc:docMk/>
            <pc:sldMk cId="1479977622" sldId="614"/>
            <ac:spMk id="3" creationId="{53E585CE-7DB6-46E1-91FE-0E5C1BD40722}"/>
          </ac:spMkLst>
        </pc:spChg>
        <pc:spChg chg="mod">
          <ac:chgData name="Edwin Landivar" userId="ae2ac59f40d9f62d" providerId="LiveId" clId="{64F26F3D-5E05-4735-92CB-7C294B06959F}" dt="2019-12-23T22:32:42.175" v="34" actId="14100"/>
          <ac:spMkLst>
            <pc:docMk/>
            <pc:sldMk cId="1479977622" sldId="614"/>
            <ac:spMk id="10" creationId="{00000000-0000-0000-0000-000000000000}"/>
          </ac:spMkLst>
        </pc:spChg>
        <pc:spChg chg="mod">
          <ac:chgData name="Edwin Landivar" userId="ae2ac59f40d9f62d" providerId="LiveId" clId="{64F26F3D-5E05-4735-92CB-7C294B06959F}" dt="2019-12-23T22:32:46.110" v="35" actId="1076"/>
          <ac:spMkLst>
            <pc:docMk/>
            <pc:sldMk cId="1479977622" sldId="614"/>
            <ac:spMk id="11" creationId="{00000000-0000-0000-0000-000000000000}"/>
          </ac:spMkLst>
        </pc:spChg>
        <pc:picChg chg="del">
          <ac:chgData name="Edwin Landivar" userId="ae2ac59f40d9f62d" providerId="LiveId" clId="{64F26F3D-5E05-4735-92CB-7C294B06959F}" dt="2019-12-23T22:30:15.785" v="2" actId="478"/>
          <ac:picMkLst>
            <pc:docMk/>
            <pc:sldMk cId="1479977622" sldId="614"/>
            <ac:picMk id="17" creationId="{BB2F1B59-08DA-4B78-9205-ABD22DCFC46B}"/>
          </ac:picMkLst>
        </pc:picChg>
      </pc:sldChg>
      <pc:sldChg chg="addSp delSp modSp">
        <pc:chgData name="Edwin Landivar" userId="ae2ac59f40d9f62d" providerId="LiveId" clId="{64F26F3D-5E05-4735-92CB-7C294B06959F}" dt="2019-12-23T23:43:58.472" v="119" actId="20577"/>
        <pc:sldMkLst>
          <pc:docMk/>
          <pc:sldMk cId="668194125" sldId="616"/>
        </pc:sldMkLst>
        <pc:spChg chg="add mod">
          <ac:chgData name="Edwin Landivar" userId="ae2ac59f40d9f62d" providerId="LiveId" clId="{64F26F3D-5E05-4735-92CB-7C294B06959F}" dt="2019-12-23T22:30:28.884" v="5" actId="478"/>
          <ac:spMkLst>
            <pc:docMk/>
            <pc:sldMk cId="668194125" sldId="616"/>
            <ac:spMk id="3" creationId="{1D689734-52FD-4C7F-99C9-7A9443487ABB}"/>
          </ac:spMkLst>
        </pc:spChg>
        <pc:spChg chg="mod">
          <ac:chgData name="Edwin Landivar" userId="ae2ac59f40d9f62d" providerId="LiveId" clId="{64F26F3D-5E05-4735-92CB-7C294B06959F}" dt="2019-12-23T23:43:58.472" v="119" actId="20577"/>
          <ac:spMkLst>
            <pc:docMk/>
            <pc:sldMk cId="668194125" sldId="616"/>
            <ac:spMk id="7" creationId="{1867828F-492D-4BF1-8A4E-822DF2FD5B9B}"/>
          </ac:spMkLst>
        </pc:spChg>
        <pc:picChg chg="del">
          <ac:chgData name="Edwin Landivar" userId="ae2ac59f40d9f62d" providerId="LiveId" clId="{64F26F3D-5E05-4735-92CB-7C294B06959F}" dt="2019-12-23T22:30:28.884" v="5" actId="478"/>
          <ac:picMkLst>
            <pc:docMk/>
            <pc:sldMk cId="668194125" sldId="616"/>
            <ac:picMk id="5" creationId="{FA21193C-B770-4E1C-A6B9-95B91058AB45}"/>
          </ac:picMkLst>
        </pc:picChg>
      </pc:sldChg>
      <pc:sldChg chg="addSp delSp modSp del">
        <pc:chgData name="Edwin Landivar" userId="ae2ac59f40d9f62d" providerId="LiveId" clId="{64F26F3D-5E05-4735-92CB-7C294B06959F}" dt="2019-12-23T22:38:45.048" v="52" actId="2696"/>
        <pc:sldMkLst>
          <pc:docMk/>
          <pc:sldMk cId="1542355900" sldId="618"/>
        </pc:sldMkLst>
        <pc:spChg chg="add mod">
          <ac:chgData name="Edwin Landivar" userId="ae2ac59f40d9f62d" providerId="LiveId" clId="{64F26F3D-5E05-4735-92CB-7C294B06959F}" dt="2019-12-23T22:30:32.144" v="6" actId="478"/>
          <ac:spMkLst>
            <pc:docMk/>
            <pc:sldMk cId="1542355900" sldId="618"/>
            <ac:spMk id="3" creationId="{E6F4D3DD-6073-43D1-AB7B-5D5BC63A64F3}"/>
          </ac:spMkLst>
        </pc:spChg>
        <pc:picChg chg="del">
          <ac:chgData name="Edwin Landivar" userId="ae2ac59f40d9f62d" providerId="LiveId" clId="{64F26F3D-5E05-4735-92CB-7C294B06959F}" dt="2019-12-23T22:30:32.144" v="6" actId="478"/>
          <ac:picMkLst>
            <pc:docMk/>
            <pc:sldMk cId="1542355900" sldId="618"/>
            <ac:picMk id="5" creationId="{17F8332A-CCEF-4DD5-996E-47AA0B8AF3BE}"/>
          </ac:picMkLst>
        </pc:picChg>
      </pc:sldChg>
      <pc:sldChg chg="delSp del">
        <pc:chgData name="Edwin Landivar" userId="ae2ac59f40d9f62d" providerId="LiveId" clId="{64F26F3D-5E05-4735-92CB-7C294B06959F}" dt="2019-12-23T23:45:11.726" v="120" actId="2696"/>
        <pc:sldMkLst>
          <pc:docMk/>
          <pc:sldMk cId="2599265895" sldId="619"/>
        </pc:sldMkLst>
        <pc:picChg chg="del">
          <ac:chgData name="Edwin Landivar" userId="ae2ac59f40d9f62d" providerId="LiveId" clId="{64F26F3D-5E05-4735-92CB-7C294B06959F}" dt="2019-12-23T22:30:25.658" v="4" actId="478"/>
          <ac:picMkLst>
            <pc:docMk/>
            <pc:sldMk cId="2599265895" sldId="619"/>
            <ac:picMk id="5" creationId="{3CB745E9-B77D-4F09-90AA-B75D3894F989}"/>
          </ac:picMkLst>
        </pc:picChg>
      </pc:sldChg>
      <pc:sldChg chg="addSp delSp modSp">
        <pc:chgData name="Edwin Landivar" userId="ae2ac59f40d9f62d" providerId="LiveId" clId="{64F26F3D-5E05-4735-92CB-7C294B06959F}" dt="2019-12-23T22:43:22.370" v="91"/>
        <pc:sldMkLst>
          <pc:docMk/>
          <pc:sldMk cId="3481045880" sldId="622"/>
        </pc:sldMkLst>
        <pc:spChg chg="add mod ord">
          <ac:chgData name="Edwin Landivar" userId="ae2ac59f40d9f62d" providerId="LiveId" clId="{64F26F3D-5E05-4735-92CB-7C294B06959F}" dt="2019-12-23T22:43:06.855" v="89" actId="167"/>
          <ac:spMkLst>
            <pc:docMk/>
            <pc:sldMk cId="3481045880" sldId="622"/>
            <ac:spMk id="3" creationId="{624121AA-9E2A-4B3D-B7FE-F8001CB03555}"/>
          </ac:spMkLst>
        </pc:spChg>
        <pc:spChg chg="mod">
          <ac:chgData name="Edwin Landivar" userId="ae2ac59f40d9f62d" providerId="LiveId" clId="{64F26F3D-5E05-4735-92CB-7C294B06959F}" dt="2019-12-23T22:42:57.472" v="87" actId="1076"/>
          <ac:spMkLst>
            <pc:docMk/>
            <pc:sldMk cId="3481045880" sldId="622"/>
            <ac:spMk id="5" creationId="{00000000-0000-0000-0000-000000000000}"/>
          </ac:spMkLst>
        </pc:spChg>
        <pc:spChg chg="mod">
          <ac:chgData name="Edwin Landivar" userId="ae2ac59f40d9f62d" providerId="LiveId" clId="{64F26F3D-5E05-4735-92CB-7C294B06959F}" dt="2019-12-23T22:42:56.026" v="86" actId="1076"/>
          <ac:spMkLst>
            <pc:docMk/>
            <pc:sldMk cId="3481045880" sldId="622"/>
            <ac:spMk id="7" creationId="{00000000-0000-0000-0000-000000000000}"/>
          </ac:spMkLst>
        </pc:spChg>
        <pc:spChg chg="mod">
          <ac:chgData name="Edwin Landivar" userId="ae2ac59f40d9f62d" providerId="LiveId" clId="{64F26F3D-5E05-4735-92CB-7C294B06959F}" dt="2019-12-23T22:43:22.370" v="91"/>
          <ac:spMkLst>
            <pc:docMk/>
            <pc:sldMk cId="3481045880" sldId="622"/>
            <ac:spMk id="14" creationId="{00000000-0000-0000-0000-000000000000}"/>
          </ac:spMkLst>
        </pc:spChg>
        <pc:grpChg chg="mod">
          <ac:chgData name="Edwin Landivar" userId="ae2ac59f40d9f62d" providerId="LiveId" clId="{64F26F3D-5E05-4735-92CB-7C294B06959F}" dt="2019-12-23T22:43:22.370" v="91"/>
          <ac:grpSpMkLst>
            <pc:docMk/>
            <pc:sldMk cId="3481045880" sldId="622"/>
            <ac:grpSpMk id="21" creationId="{00000000-0000-0000-0000-000000000000}"/>
          </ac:grpSpMkLst>
        </pc:grpChg>
        <pc:picChg chg="del">
          <ac:chgData name="Edwin Landivar" userId="ae2ac59f40d9f62d" providerId="LiveId" clId="{64F26F3D-5E05-4735-92CB-7C294B06959F}" dt="2019-12-23T22:42:59.840" v="88" actId="478"/>
          <ac:picMkLst>
            <pc:docMk/>
            <pc:sldMk cId="3481045880" sldId="622"/>
            <ac:picMk id="17" creationId="{296CE8A5-2F56-483A-838B-6C7DD97D484C}"/>
          </ac:picMkLst>
        </pc:picChg>
      </pc:sldChg>
      <pc:sldChg chg="modSp add">
        <pc:chgData name="Edwin Landivar" userId="ae2ac59f40d9f62d" providerId="LiveId" clId="{64F26F3D-5E05-4735-92CB-7C294B06959F}" dt="2019-12-23T22:39:39.286" v="69" actId="1076"/>
        <pc:sldMkLst>
          <pc:docMk/>
          <pc:sldMk cId="784784973" sldId="623"/>
        </pc:sldMkLst>
        <pc:spChg chg="mod">
          <ac:chgData name="Edwin Landivar" userId="ae2ac59f40d9f62d" providerId="LiveId" clId="{64F26F3D-5E05-4735-92CB-7C294B06959F}" dt="2019-12-23T22:39:39.286" v="69" actId="1076"/>
          <ac:spMkLst>
            <pc:docMk/>
            <pc:sldMk cId="784784973" sldId="623"/>
            <ac:spMk id="7" creationId="{B0369C6B-D18C-4CCF-81D5-91F16F2021B5}"/>
          </ac:spMkLst>
        </pc:spChg>
      </pc:sldChg>
      <pc:sldChg chg="addSp delSp modSp del">
        <pc:chgData name="Edwin Landivar" userId="ae2ac59f40d9f62d" providerId="LiveId" clId="{64F26F3D-5E05-4735-92CB-7C294B06959F}" dt="2019-12-23T22:32:54.709" v="36" actId="2696"/>
        <pc:sldMkLst>
          <pc:docMk/>
          <pc:sldMk cId="3966637275" sldId="623"/>
        </pc:sldMkLst>
        <pc:spChg chg="add mod">
          <ac:chgData name="Edwin Landivar" userId="ae2ac59f40d9f62d" providerId="LiveId" clId="{64F26F3D-5E05-4735-92CB-7C294B06959F}" dt="2019-12-23T22:30:22.250" v="3" actId="478"/>
          <ac:spMkLst>
            <pc:docMk/>
            <pc:sldMk cId="3966637275" sldId="623"/>
            <ac:spMk id="3" creationId="{F91ED958-DCCA-4EB8-8F03-FD8DEB9D3CE6}"/>
          </ac:spMkLst>
        </pc:spChg>
        <pc:picChg chg="del">
          <ac:chgData name="Edwin Landivar" userId="ae2ac59f40d9f62d" providerId="LiveId" clId="{64F26F3D-5E05-4735-92CB-7C294B06959F}" dt="2019-12-23T22:30:22.250" v="3" actId="478"/>
          <ac:picMkLst>
            <pc:docMk/>
            <pc:sldMk cId="3966637275" sldId="623"/>
            <ac:picMk id="17" creationId="{BB2F1B59-08DA-4B78-9205-ABD22DCFC46B}"/>
          </ac:picMkLst>
        </pc:picChg>
      </pc:sldChg>
      <pc:sldChg chg="modSp add ord">
        <pc:chgData name="Edwin Landivar" userId="ae2ac59f40d9f62d" providerId="LiveId" clId="{64F26F3D-5E05-4735-92CB-7C294B06959F}" dt="2019-12-23T22:42:48.657" v="85" actId="1076"/>
        <pc:sldMkLst>
          <pc:docMk/>
          <pc:sldMk cId="2689693971" sldId="624"/>
        </pc:sldMkLst>
        <pc:spChg chg="mod">
          <ac:chgData name="Edwin Landivar" userId="ae2ac59f40d9f62d" providerId="LiveId" clId="{64F26F3D-5E05-4735-92CB-7C294B06959F}" dt="2019-12-23T22:42:38.257" v="83" actId="14100"/>
          <ac:spMkLst>
            <pc:docMk/>
            <pc:sldMk cId="2689693971" sldId="624"/>
            <ac:spMk id="3" creationId="{1D689734-52FD-4C7F-99C9-7A9443487ABB}"/>
          </ac:spMkLst>
        </pc:spChg>
        <pc:spChg chg="mod">
          <ac:chgData name="Edwin Landivar" userId="ae2ac59f40d9f62d" providerId="LiveId" clId="{64F26F3D-5E05-4735-92CB-7C294B06959F}" dt="2019-12-23T22:42:48.657" v="85" actId="1076"/>
          <ac:spMkLst>
            <pc:docMk/>
            <pc:sldMk cId="2689693971" sldId="624"/>
            <ac:spMk id="7" creationId="{1867828F-492D-4BF1-8A4E-822DF2FD5B9B}"/>
          </ac:spMkLst>
        </pc:spChg>
        <pc:spChg chg="mod">
          <ac:chgData name="Edwin Landivar" userId="ae2ac59f40d9f62d" providerId="LiveId" clId="{64F26F3D-5E05-4735-92CB-7C294B06959F}" dt="2019-12-23T22:42:45.244" v="84" actId="14100"/>
          <ac:spMkLst>
            <pc:docMk/>
            <pc:sldMk cId="2689693971" sldId="624"/>
            <ac:spMk id="10" creationId="{00000000-0000-0000-0000-000000000000}"/>
          </ac:spMkLst>
        </pc:spChg>
      </pc:sldChg>
      <pc:sldMasterChg chg="delSldLayout">
        <pc:chgData name="Edwin Landivar" userId="ae2ac59f40d9f62d" providerId="LiveId" clId="{64F26F3D-5E05-4735-92CB-7C294B06959F}" dt="2019-12-23T23:45:11.726" v="120" actId="2696"/>
        <pc:sldMasterMkLst>
          <pc:docMk/>
          <pc:sldMasterMk cId="3413871359" sldId="2147483656"/>
        </pc:sldMasterMkLst>
        <pc:sldLayoutChg chg="del">
          <pc:chgData name="Edwin Landivar" userId="ae2ac59f40d9f62d" providerId="LiveId" clId="{64F26F3D-5E05-4735-92CB-7C294B06959F}" dt="2019-12-23T23:45:11.726" v="120" actId="2696"/>
          <pc:sldLayoutMkLst>
            <pc:docMk/>
            <pc:sldMasterMk cId="3413871359" sldId="2147483656"/>
            <pc:sldLayoutMk cId="370672057" sldId="214748373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14.01.2021</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LIFT CHAIN RECERTIFICATION </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0340">
              <a:spcBef>
                <a:spcPts val="0"/>
              </a:spcBef>
              <a:spcAft>
                <a:spcPts val="1200"/>
              </a:spcAft>
            </a:pPr>
            <a:r>
              <a:rPr lang="en-US" sz="1800" b="1" dirty="0">
                <a:solidFill>
                  <a:srgbClr val="CC3300"/>
                </a:solidFill>
                <a:effectLst/>
                <a:latin typeface="Open Sans"/>
                <a:ea typeface="MS Mincho" panose="02020609040205080304" pitchFamily="49" charset="-128"/>
                <a:cs typeface="Open Sans"/>
              </a:rPr>
              <a:t>WHAT’S AT STAKE?</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0" marR="0" algn="just">
              <a:spcBef>
                <a:spcPts val="0"/>
              </a:spcBef>
              <a:spcAft>
                <a:spcPts val="1200"/>
              </a:spcAft>
            </a:pPr>
            <a:r>
              <a:rPr lang="en-US" sz="1800" dirty="0">
                <a:effectLst/>
                <a:latin typeface="Open Sans"/>
                <a:ea typeface="MS Mincho" panose="02020609040205080304" pitchFamily="49" charset="-128"/>
                <a:cs typeface="Times New Roman" panose="02020603050405020304" pitchFamily="18" charset="0"/>
              </a:rPr>
              <a:t>In lifting applications, chains are classed as safety components. It is assumed that the chain delivered by the manufacturer is free from defects and matches the requirements. The breaking of lifting chains, causing sudden falling of goods, may result in material or personal harm.</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b="1" dirty="0">
                <a:solidFill>
                  <a:srgbClr val="CC3300"/>
                </a:solidFill>
                <a:effectLst/>
                <a:latin typeface="Open Sans"/>
                <a:ea typeface="MS Mincho" panose="02020609040205080304" pitchFamily="49" charset="-128"/>
                <a:cs typeface="Open Sans"/>
              </a:rPr>
              <a:t>WHAT’S THE DANGER? </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0" marR="0" algn="just">
              <a:spcBef>
                <a:spcPts val="1200"/>
              </a:spcBef>
              <a:spcAft>
                <a:spcPts val="1200"/>
              </a:spcAft>
            </a:pPr>
            <a:r>
              <a:rPr lang="en-US" sz="1800" b="1" dirty="0">
                <a:effectLst/>
                <a:latin typeface="Open Sans"/>
                <a:ea typeface="MS Mincho" panose="02020609040205080304" pitchFamily="49" charset="-128"/>
                <a:cs typeface="Times New Roman" panose="02020603050405020304" pitchFamily="18" charset="0"/>
              </a:rPr>
              <a:t>RISKS FROM INSTALLATION ERRORS </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1200"/>
              </a:spcBef>
              <a:spcAft>
                <a:spcPts val="1200"/>
              </a:spcAft>
            </a:pPr>
            <a:r>
              <a:rPr lang="en-US" sz="1800" dirty="0">
                <a:effectLst/>
                <a:latin typeface="Open Sans"/>
                <a:ea typeface="MS Mincho" panose="02020609040205080304" pitchFamily="49" charset="-128"/>
                <a:cs typeface="Times New Roman" panose="02020603050405020304" pitchFamily="18" charset="0"/>
              </a:rPr>
              <a:t>- If The chain fittings and pulleys are not aligned, Uneven load distribution occurs within the chain links. This may cause grinding of parts in the guide or the pulley causing loss of material, thus leading to a reduction in tensile strength.</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1200"/>
              </a:spcBef>
              <a:spcAft>
                <a:spcPts val="1200"/>
              </a:spcAft>
            </a:pPr>
            <a:r>
              <a:rPr lang="en-US" sz="1800" b="1" dirty="0">
                <a:effectLst/>
                <a:latin typeface="Open Sans"/>
                <a:ea typeface="MS Mincho" panose="02020609040205080304" pitchFamily="49" charset="-128"/>
                <a:cs typeface="Times New Roman" panose="02020603050405020304" pitchFamily="18" charset="0"/>
              </a:rPr>
              <a:t>- </a:t>
            </a:r>
            <a:r>
              <a:rPr lang="en-US" sz="1800" dirty="0">
                <a:effectLst/>
                <a:latin typeface="Open Sans"/>
                <a:ea typeface="MS Mincho" panose="02020609040205080304" pitchFamily="49" charset="-128"/>
                <a:cs typeface="Times New Roman" panose="02020603050405020304" pitchFamily="18" charset="0"/>
              </a:rPr>
              <a:t>Many chains are attached with pins which are not delivered by the chain manufacturer. If the wrong connecting pin is selected, there may be an incorrect material, heat treatment or dimension tolerance. </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1200"/>
              </a:spcBef>
              <a:spcAft>
                <a:spcPts val="1200"/>
              </a:spcAft>
            </a:pPr>
            <a:r>
              <a:rPr lang="en-US" sz="1800" b="1" dirty="0">
                <a:effectLst/>
                <a:latin typeface="Open Sans"/>
                <a:ea typeface="MS Mincho" panose="02020609040205080304" pitchFamily="49" charset="-128"/>
                <a:cs typeface="Times New Roman" panose="02020603050405020304" pitchFamily="18" charset="0"/>
              </a:rPr>
              <a:t>- </a:t>
            </a:r>
            <a:r>
              <a:rPr lang="en-US" sz="1800" dirty="0">
                <a:effectLst/>
                <a:latin typeface="Open Sans"/>
                <a:ea typeface="MS Mincho" panose="02020609040205080304" pitchFamily="49" charset="-128"/>
                <a:cs typeface="Times New Roman" panose="02020603050405020304" pitchFamily="18" charset="0"/>
              </a:rPr>
              <a:t>If there is damage to the chain by external forces (shock, media, twist, etc.) the operational safety is no longer guaranteed. </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1200"/>
              </a:spcBef>
              <a:spcAft>
                <a:spcPts val="1200"/>
              </a:spcAft>
            </a:pPr>
            <a:r>
              <a:rPr lang="en-US" sz="1800" dirty="0">
                <a:effectLst/>
                <a:latin typeface="Open Sans"/>
                <a:ea typeface="MS Mincho" panose="02020609040205080304" pitchFamily="49" charset="-128"/>
                <a:cs typeface="Times New Roman" panose="02020603050405020304" pitchFamily="18" charset="0"/>
              </a:rPr>
              <a:t>- If the chain is not inspected regularly, there is a risk that potential hazards will not be noticed at an early stage. </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1200"/>
              </a:spcBef>
              <a:spcAft>
                <a:spcPts val="1200"/>
              </a:spcAft>
            </a:pPr>
            <a:r>
              <a:rPr lang="en-US" sz="1800" dirty="0">
                <a:effectLst/>
                <a:latin typeface="Open Sans"/>
                <a:ea typeface="MS Mincho" panose="02020609040205080304" pitchFamily="49" charset="-128"/>
                <a:cs typeface="Times New Roman" panose="02020603050405020304" pitchFamily="18" charset="0"/>
              </a:rPr>
              <a:t>- When chains corrode, the following issues can occur: Reduction of breaking load, loosening of press fits or chain pins, and Stiff joints, thereby increasing the frictional forces.</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1200"/>
              </a:spcBef>
              <a:spcAft>
                <a:spcPts val="1200"/>
              </a:spcAft>
            </a:pPr>
            <a:r>
              <a:rPr lang="en-US" sz="1800" dirty="0">
                <a:effectLst/>
                <a:latin typeface="Open Sans"/>
                <a:ea typeface="MS Mincho" panose="02020609040205080304" pitchFamily="49" charset="-128"/>
                <a:cs typeface="Times New Roman" panose="02020603050405020304" pitchFamily="18" charset="0"/>
              </a:rPr>
              <a:t>- If the chain vibrates or shakes, non-uniform velocities may cause the lifted load to fall. </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1200"/>
              </a:spcBef>
              <a:spcAft>
                <a:spcPts val="1200"/>
              </a:spcAft>
            </a:pPr>
            <a:r>
              <a:rPr lang="en-US" sz="1800" b="1" dirty="0">
                <a:effectLst/>
                <a:latin typeface="Open Sans"/>
                <a:ea typeface="MS Mincho" panose="02020609040205080304" pitchFamily="49" charset="-128"/>
                <a:cs typeface="Times New Roman" panose="02020603050405020304" pitchFamily="18" charset="0"/>
              </a:rPr>
              <a:t>- </a:t>
            </a:r>
            <a:r>
              <a:rPr lang="en-US" sz="1800" dirty="0">
                <a:effectLst/>
                <a:latin typeface="Open Sans"/>
                <a:ea typeface="MS Mincho" panose="02020609040205080304" pitchFamily="49" charset="-128"/>
                <a:cs typeface="Times New Roman" panose="02020603050405020304" pitchFamily="18" charset="0"/>
              </a:rPr>
              <a:t>Insufficient lubrication can cause increased chain wear, which gives a change in the load distribution and/or a reduction of the material cross sections. The result would be a reduction in tensile strength. </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1200"/>
              </a:spcBef>
              <a:spcAft>
                <a:spcPts val="1200"/>
              </a:spcAft>
            </a:pPr>
            <a:r>
              <a:rPr lang="en-US" sz="1800" dirty="0">
                <a:effectLst/>
                <a:latin typeface="Open Sans"/>
                <a:ea typeface="MS Mincho" panose="02020609040205080304" pitchFamily="49" charset="-128"/>
                <a:cs typeface="Times New Roman" panose="02020603050405020304" pitchFamily="18" charset="0"/>
              </a:rPr>
              <a:t>- Stiff chain joints can result in a lack of proper positioning. The lift can drop at the bent location at any time. </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1200"/>
              </a:spcBef>
              <a:spcAft>
                <a:spcPts val="1200"/>
              </a:spcAft>
            </a:pPr>
            <a:r>
              <a:rPr lang="en-US" sz="1800" b="1" dirty="0">
                <a:effectLst/>
                <a:latin typeface="Open Sans"/>
                <a:ea typeface="MS Mincho" panose="02020609040205080304" pitchFamily="49" charset="-128"/>
                <a:cs typeface="Times New Roman" panose="02020603050405020304" pitchFamily="18" charset="0"/>
              </a:rPr>
              <a:t>- </a:t>
            </a:r>
            <a:r>
              <a:rPr lang="en-US" sz="1800" dirty="0">
                <a:effectLst/>
                <a:latin typeface="Open Sans"/>
                <a:ea typeface="MS Mincho" panose="02020609040205080304" pitchFamily="49" charset="-128"/>
                <a:cs typeface="Times New Roman" panose="02020603050405020304" pitchFamily="18" charset="0"/>
              </a:rPr>
              <a:t>Twisted or loose pins may be an indication of overload or insufficient lubrication. The load capability of the chain is no longer guaranteed. </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1200"/>
              </a:spcBef>
              <a:spcAft>
                <a:spcPts val="1200"/>
              </a:spcAft>
            </a:pPr>
            <a:r>
              <a:rPr lang="en-US" sz="1800" b="1" dirty="0">
                <a:effectLst/>
                <a:latin typeface="Open Sans"/>
                <a:ea typeface="MS Mincho" panose="02020609040205080304" pitchFamily="49" charset="-128"/>
                <a:cs typeface="Times New Roman" panose="02020603050405020304" pitchFamily="18" charset="0"/>
              </a:rPr>
              <a:t>- </a:t>
            </a:r>
            <a:r>
              <a:rPr lang="en-US" sz="1800" dirty="0">
                <a:effectLst/>
                <a:latin typeface="Open Sans"/>
                <a:ea typeface="MS Mincho" panose="02020609040205080304" pitchFamily="49" charset="-128"/>
                <a:cs typeface="Times New Roman" panose="02020603050405020304" pitchFamily="18" charset="0"/>
              </a:rPr>
              <a:t>Fatigue cracks may arise due to overload. If individual plates within the packed plates are cracked without the chain failing, the breaking load is reduced.</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1200"/>
              </a:spcBef>
              <a:spcAft>
                <a:spcPts val="1200"/>
              </a:spcAft>
            </a:pPr>
            <a:r>
              <a:rPr lang="en-US" sz="1800" dirty="0">
                <a:effectLst/>
                <a:latin typeface="Open Sans"/>
                <a:ea typeface="MS Mincho" panose="02020609040205080304" pitchFamily="49" charset="-128"/>
                <a:cs typeface="Times New Roman" panose="02020603050405020304" pitchFamily="18" charset="0"/>
              </a:rPr>
              <a:t>- The articulating area of the chain must be shielded against accidental contact by users to protect from pinching or crushing. </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1200"/>
              </a:spcBef>
              <a:spcAft>
                <a:spcPts val="1200"/>
              </a:spcAft>
            </a:pPr>
            <a:r>
              <a:rPr lang="en-US" sz="1800" b="1" dirty="0">
                <a:effectLst/>
                <a:latin typeface="Open Sans"/>
                <a:ea typeface="MS Mincho" panose="02020609040205080304" pitchFamily="49" charset="-128"/>
                <a:cs typeface="Times New Roman" panose="02020603050405020304" pitchFamily="18" charset="0"/>
              </a:rPr>
              <a:t>- </a:t>
            </a:r>
            <a:r>
              <a:rPr lang="en-US" sz="1800" dirty="0">
                <a:effectLst/>
                <a:latin typeface="Open Sans"/>
                <a:ea typeface="MS Mincho" panose="02020609040205080304" pitchFamily="49" charset="-128"/>
                <a:cs typeface="Times New Roman" panose="02020603050405020304" pitchFamily="18" charset="0"/>
              </a:rPr>
              <a:t>Depending on the manufacturer, different materials, heat treatments and lubricants are provided. Application at high or low temperature conditions may lead to brittleness and/or loss of strength of the components. </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1200"/>
              </a:spcBef>
              <a:spcAft>
                <a:spcPts val="1200"/>
              </a:spcAft>
            </a:pPr>
            <a:r>
              <a:rPr lang="en-US" sz="1800" b="1" dirty="0">
                <a:effectLst/>
                <a:latin typeface="Open Sans"/>
                <a:ea typeface="MS Mincho" panose="02020609040205080304" pitchFamily="49" charset="-128"/>
                <a:cs typeface="Times New Roman" panose="02020603050405020304" pitchFamily="18" charset="0"/>
              </a:rPr>
              <a:t>Risk During Installation </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b="1" dirty="0">
                <a:effectLst/>
                <a:latin typeface="Open Sans"/>
                <a:ea typeface="MS Mincho" panose="02020609040205080304" pitchFamily="49" charset="-128"/>
                <a:cs typeface="Times New Roman" panose="02020603050405020304" pitchFamily="18" charset="0"/>
              </a:rPr>
              <a:t>Crushing of fingers/hands</a:t>
            </a:r>
            <a:r>
              <a:rPr lang="en-US" sz="1800" dirty="0">
                <a:effectLst/>
                <a:latin typeface="Open Sans"/>
                <a:ea typeface="MS Mincho" panose="02020609040205080304" pitchFamily="49" charset="-128"/>
                <a:cs typeface="Times New Roman" panose="02020603050405020304" pitchFamily="18" charset="0"/>
              </a:rPr>
              <a:t>: Incorrect assembly can entangle chain links and injure fingers. Injury can be caused by the hands/fingers being drawn into the chain drive, especially in the areas where the chains run around sheaves or sprockets. </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just">
              <a:spcBef>
                <a:spcPts val="1200"/>
              </a:spcBef>
              <a:spcAft>
                <a:spcPts val="0"/>
              </a:spcAft>
              <a:buFont typeface="Symbol" panose="05050102010706020507" pitchFamily="18" charset="2"/>
              <a:buChar char=""/>
            </a:pPr>
            <a:r>
              <a:rPr lang="en-US" sz="1800" b="1" dirty="0">
                <a:effectLst/>
                <a:latin typeface="Open Sans"/>
                <a:ea typeface="MS Mincho" panose="02020609040205080304" pitchFamily="49" charset="-128"/>
                <a:cs typeface="Times New Roman" panose="02020603050405020304" pitchFamily="18" charset="0"/>
              </a:rPr>
              <a:t>Crushing of the feet:</a:t>
            </a:r>
            <a:r>
              <a:rPr lang="en-US" sz="1800" dirty="0">
                <a:effectLst/>
                <a:latin typeface="Open Sans"/>
                <a:ea typeface="MS Mincho" panose="02020609040205080304" pitchFamily="49" charset="-128"/>
                <a:cs typeface="Times New Roman" panose="02020603050405020304" pitchFamily="18" charset="0"/>
              </a:rPr>
              <a:t> To avoid serious injury from falling chains, safety shoes must be worn in the assembly area. When installing the chains in greater heights, the use of protective headgear is recommended.</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just">
              <a:spcBef>
                <a:spcPts val="0"/>
              </a:spcBef>
              <a:spcAft>
                <a:spcPts val="1200"/>
              </a:spcAft>
              <a:buFont typeface="Symbol" panose="05050102010706020507" pitchFamily="18" charset="2"/>
              <a:buChar char=""/>
            </a:pPr>
            <a:r>
              <a:rPr lang="en-US" sz="1800" b="1" dirty="0">
                <a:effectLst/>
                <a:latin typeface="Open Sans"/>
                <a:ea typeface="MS Mincho" panose="02020609040205080304" pitchFamily="49" charset="-128"/>
                <a:cs typeface="Times New Roman" panose="02020603050405020304" pitchFamily="18" charset="0"/>
              </a:rPr>
              <a:t>Cuts from sharp edges</a:t>
            </a:r>
            <a:r>
              <a:rPr lang="en-US" sz="1800" dirty="0">
                <a:effectLst/>
                <a:latin typeface="Open Sans"/>
                <a:ea typeface="MS Mincho" panose="02020609040205080304" pitchFamily="49" charset="-128"/>
                <a:cs typeface="Times New Roman" panose="02020603050405020304" pitchFamily="18" charset="0"/>
              </a:rPr>
              <a:t>: Although chain plates are deburred, in some cases there can be sharp edges or pressed metal chips on the chain. To avoid injury, protective gloves should be worn. </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b="1" dirty="0">
                <a:solidFill>
                  <a:srgbClr val="CC3300"/>
                </a:solidFill>
                <a:effectLst/>
                <a:latin typeface="Open Sans"/>
                <a:ea typeface="MS Mincho" panose="02020609040205080304" pitchFamily="49" charset="-128"/>
                <a:cs typeface="Open Sans"/>
              </a:rPr>
              <a:t>HOW TO PROTECT YOURSELF</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0" marR="0" algn="just"/>
            <a:r>
              <a:rPr lang="en-US" sz="1800" b="1" dirty="0">
                <a:effectLst/>
                <a:latin typeface="Open Sans"/>
                <a:ea typeface="Times New Roman" panose="02020603050405020304" pitchFamily="18" charset="0"/>
              </a:rPr>
              <a:t>HOW TO SELECT THE PROPER CHAIN SLING</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mj-lt"/>
              <a:buAutoNum type="arabicPeriod"/>
            </a:pPr>
            <a:r>
              <a:rPr lang="en-US" sz="1800" dirty="0">
                <a:effectLst/>
                <a:latin typeface="Open Sans"/>
                <a:ea typeface="Times New Roman" panose="02020603050405020304" pitchFamily="18" charset="0"/>
              </a:rPr>
              <a:t>Determine the maximum weight of LOAD.</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mj-lt"/>
              <a:buAutoNum type="arabicPeriod"/>
            </a:pPr>
            <a:r>
              <a:rPr lang="en-US" sz="1800" dirty="0">
                <a:effectLst/>
                <a:latin typeface="Open Sans"/>
                <a:ea typeface="Times New Roman" panose="02020603050405020304" pitchFamily="18" charset="0"/>
              </a:rPr>
              <a:t>From the working load limit chart, determine the SIZE of the body chain. Be sure to consider the effect of the angles.</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mj-lt"/>
              <a:buAutoNum type="arabicPeriod"/>
            </a:pPr>
            <a:r>
              <a:rPr lang="en-US" sz="1800" dirty="0">
                <a:effectLst/>
                <a:latin typeface="Open Sans"/>
                <a:ea typeface="Times New Roman" panose="02020603050405020304" pitchFamily="18" charset="0"/>
              </a:rPr>
              <a:t>Determine the REACH for the selected angle by measuring the distance from the upper bearing surface of the master link to the bearing surface of the lower attachment.</a:t>
            </a:r>
            <a:endParaRPr lang="en-CA" sz="18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en-US" sz="1800" b="1" dirty="0">
                <a:effectLst/>
                <a:latin typeface="Open Sans"/>
                <a:ea typeface="Times New Roman" panose="02020603050405020304" pitchFamily="18" charset="0"/>
              </a:rPr>
              <a:t>Injury and Illness Prevention Program (IIPP), recommends that:</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The  tools and equipment used are periodically inspected for defects and safety compliance, and are repaired or replaced as needed.</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Ensure employees who use cranes to lift loads of varying size and complexity are certified in rigging.</a:t>
            </a:r>
            <a:endParaRPr lang="en-CA" sz="1800" dirty="0">
              <a:effectLst/>
              <a:latin typeface="Times New Roman" panose="02020603050405020304" pitchFamily="18" charset="0"/>
              <a:ea typeface="Times New Roman" panose="02020603050405020304" pitchFamily="18" charset="0"/>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fontAlgn="ctr">
              <a:spcBef>
                <a:spcPts val="0"/>
              </a:spcBef>
              <a:spcAft>
                <a:spcPts val="865"/>
              </a:spcAft>
            </a:pPr>
            <a:r>
              <a:rPr lang="en-US" sz="1800" b="1" dirty="0">
                <a:solidFill>
                  <a:srgbClr val="365F91"/>
                </a:solidFill>
                <a:effectLst/>
                <a:latin typeface="Open Sans"/>
                <a:ea typeface="MS Gothic" panose="020B0609070205080204" pitchFamily="49" charset="-128"/>
                <a:cs typeface="Times New Roman" panose="02020603050405020304" pitchFamily="18" charset="0"/>
              </a:rPr>
              <a:t>Using chain slings safely</a:t>
            </a:r>
            <a:endParaRPr lang="en-CA" sz="1800" b="1"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Always know proper use procedures before attempting the lift.</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Inspect the slings and accessories before use for any defects.</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Replace broken safety latches.</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Do not exceed rated load of the sling.</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Do not force, hammer or wedge chain slings or fittings into position.</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Keep hands and fingers away from potential pinch points when tensioning slings and when landing loads.</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Make a trial lift and trial lower to ensure the load is balanced, stable and secure.</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Balance the load to avoid overstress on one sling arm or the load slipping free.</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Lower the working load limit if severe impact may occur.</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Pad sharp corners to prevent bending links and to protect the load.</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Position hooks of multi-leg slings facing outward from the load.</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Store chain sling arms on racks in assigned areas and not lying on the ground. The storage area should be dry, clean and free of any contaminants which may harm the sling.</a:t>
            </a:r>
            <a:endParaRPr lang="en-CA" sz="1800" dirty="0">
              <a:effectLst/>
              <a:latin typeface="Times New Roman" panose="02020603050405020304" pitchFamily="18" charset="0"/>
              <a:ea typeface="Times New Roman" panose="02020603050405020304" pitchFamily="18" charset="0"/>
            </a:endParaRPr>
          </a:p>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200973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endParaRPr lang="en-US" sz="1200" b="1" kern="1200" dirty="0">
              <a:solidFill>
                <a:schemeClr val="tx1"/>
              </a:solidFill>
              <a:effectLst/>
              <a:latin typeface="+mn-lt"/>
              <a:ea typeface="+mn-ea"/>
              <a:cs typeface="+mn-cs"/>
            </a:endParaRPr>
          </a:p>
          <a:p>
            <a:pPr marL="0" marR="0" algn="just" fontAlgn="ctr">
              <a:spcBef>
                <a:spcPts val="0"/>
              </a:spcBef>
              <a:spcAft>
                <a:spcPts val="865"/>
              </a:spcAft>
            </a:pPr>
            <a:r>
              <a:rPr lang="en-US" sz="1800" b="1" dirty="0">
                <a:solidFill>
                  <a:srgbClr val="365F91"/>
                </a:solidFill>
                <a:effectLst/>
                <a:latin typeface="Open Sans"/>
                <a:ea typeface="MS Gothic" panose="020B0609070205080204" pitchFamily="49" charset="-128"/>
                <a:cs typeface="Times New Roman" panose="02020603050405020304" pitchFamily="18" charset="0"/>
              </a:rPr>
              <a:t>What should you avoid when using chain slings?</a:t>
            </a:r>
            <a:endParaRPr lang="en-CA" sz="1800" b="1"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Avoid impact loading: do not jerk the load when lifting or lowering the sling. This motion increases the stress on the sling.</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Do not leave suspended loads unattended.</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Do not drag chains over floors or attempt to drag a trapped sling from under a load. Do not use a sling to drag a load.</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Do not use worn-out or damaged slings.</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Do not lift on the point of the hook.</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Do not trap slings when landing the load.</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Do not splice a chain by inserting a bolt between two links.</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Do not shorten a chain with knots or by twisting other than by means of an integral chain clutch.</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Do not force or hammer hooks into place.</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Do not use homemade connections. Use only attachments designed for the chain.</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Do not expose chain links to chemicals without the manufacturer's approval.</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Do not stand or pass under a suspended load.</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Do not ride on sling.</a:t>
            </a:r>
            <a:endParaRPr lang="en-C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1919016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b="1" dirty="0">
                <a:solidFill>
                  <a:srgbClr val="FF0000"/>
                </a:solidFill>
                <a:effectLst/>
                <a:latin typeface="Open Sans"/>
                <a:ea typeface="MS Mincho" panose="02020609040205080304" pitchFamily="49" charset="-128"/>
                <a:cs typeface="Open Sans"/>
              </a:rPr>
              <a:t>FINAL WORD</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0"/>
              </a:spcBef>
              <a:spcAft>
                <a:spcPts val="1200"/>
              </a:spcAft>
            </a:pPr>
            <a:r>
              <a:rPr lang="en-US" sz="1800" dirty="0">
                <a:solidFill>
                  <a:srgbClr val="000000"/>
                </a:solidFill>
                <a:effectLst/>
                <a:latin typeface="Open Sans"/>
                <a:ea typeface="Times New Roman" panose="02020603050405020304" pitchFamily="18" charset="0"/>
                <a:cs typeface="Times New Roman" panose="02020603050405020304" pitchFamily="18" charset="0"/>
              </a:rPr>
              <a:t>The designated person is very important, since they determine if chain slings are safe enough to use in potentially dangerous workplace situations.</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23382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9" r:id="rId10"/>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microsoft.com/office/2007/relationships/media" Target="../media/media2.wav"/><Relationship Id="rId7" Type="http://schemas.openxmlformats.org/officeDocument/2006/relationships/image" Target="../media/image2.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5" Type="http://schemas.openxmlformats.org/officeDocument/2006/relationships/slideLayout" Target="../slideLayouts/slideLayout8.xml"/><Relationship Id="rId4" Type="http://schemas.openxmlformats.org/officeDocument/2006/relationships/audio" Target="../media/media2.wav"/><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wav"/><Relationship Id="rId7" Type="http://schemas.openxmlformats.org/officeDocument/2006/relationships/image" Target="../media/image5.jp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audio" Target="../media/media2.wav"/></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wav"/><Relationship Id="rId7" Type="http://schemas.openxmlformats.org/officeDocument/2006/relationships/image" Target="../media/image6.jp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notesSlide" Target="../notesSlides/notesSlide4.xml"/><Relationship Id="rId5" Type="http://schemas.openxmlformats.org/officeDocument/2006/relationships/slideLayout" Target="../slideLayouts/slideLayout9.xml"/><Relationship Id="rId4" Type="http://schemas.openxmlformats.org/officeDocument/2006/relationships/audio" Target="../media/media2.wav"/></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wav"/><Relationship Id="rId7" Type="http://schemas.openxmlformats.org/officeDocument/2006/relationships/image" Target="../media/image7.jp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notesSlide" Target="../notesSlides/notesSlide5.xml"/><Relationship Id="rId5" Type="http://schemas.openxmlformats.org/officeDocument/2006/relationships/slideLayout" Target="../slideLayouts/slideLayout9.xml"/><Relationship Id="rId4" Type="http://schemas.openxmlformats.org/officeDocument/2006/relationships/audio" Target="../media/media2.wav"/></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wav"/><Relationship Id="rId7" Type="http://schemas.openxmlformats.org/officeDocument/2006/relationships/image" Target="../media/image8.jp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notesSlide" Target="../notesSlides/notesSlide6.xml"/><Relationship Id="rId5" Type="http://schemas.openxmlformats.org/officeDocument/2006/relationships/slideLayout" Target="../slideLayouts/slideLayout10.xml"/><Relationship Id="rId4" Type="http://schemas.openxmlformats.org/officeDocument/2006/relationships/audio" Target="../media/media2.wav"/></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wav"/><Relationship Id="rId7" Type="http://schemas.openxmlformats.org/officeDocument/2006/relationships/image" Target="../media/image9.jp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notesSlide" Target="../notesSlides/notesSlide7.xml"/><Relationship Id="rId5" Type="http://schemas.openxmlformats.org/officeDocument/2006/relationships/slideLayout" Target="../slideLayouts/slideLayout9.xml"/><Relationship Id="rId4" Type="http://schemas.openxmlformats.org/officeDocument/2006/relationships/audio" Target="../media/media2.wav"/></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wav"/><Relationship Id="rId7" Type="http://schemas.openxmlformats.org/officeDocument/2006/relationships/image" Target="../media/image10.jpe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audio" Target="../media/media2.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latin typeface="Proxima Nova Alt Rg" panose="02000506030000020004" pitchFamily="50" charset="0"/>
              </a:rPr>
              <a:t>Click anywhere to get started</a:t>
            </a:r>
            <a:r>
              <a:rPr lang="mr-IN" sz="3600" dirty="0">
                <a:solidFill>
                  <a:schemeClr val="tx2"/>
                </a:solidFill>
                <a:latin typeface="Proxima Nova Alt Rg" panose="02000506030000020004" pitchFamily="50" charset="0"/>
              </a:rPr>
              <a:t>…</a:t>
            </a:r>
            <a:endParaRPr lang="en-US" sz="3600" dirty="0">
              <a:solidFill>
                <a:schemeClr val="tx2"/>
              </a:solidFill>
              <a:latin typeface="Proxima Nova Alt Rg" panose="02000506030000020004" pitchFamily="50" charset="0"/>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715581"/>
          </a:xfrm>
        </p:spPr>
        <p:txBody>
          <a:bodyPr/>
          <a:lstStyle/>
          <a:p>
            <a:r>
              <a:rPr lang="en-US" dirty="0"/>
              <a:t>LIFT CHAIN RECERTIFICATION </a:t>
            </a:r>
            <a:endParaRPr lang="es-ES"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949" y="9747420"/>
            <a:ext cx="2825988" cy="501480"/>
          </a:xfrm>
          <a:prstGeom prst="rect">
            <a:avLst/>
          </a:prstGeom>
        </p:spPr>
      </p:pic>
      <p:pic>
        <p:nvPicPr>
          <p:cNvPr id="4" name="Picture 3" descr="A close - up of a machine&#10;&#10;Description automatically generated with low confidence">
            <a:extLst>
              <a:ext uri="{FF2B5EF4-FFF2-40B4-BE49-F238E27FC236}">
                <a16:creationId xmlns:a16="http://schemas.microsoft.com/office/drawing/2014/main" id="{B3BC9435-5A81-4A59-9AED-D20F4A76FC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4750" y="2095500"/>
            <a:ext cx="10858500" cy="7239000"/>
          </a:xfrm>
          <a:prstGeom prst="rect">
            <a:avLst/>
          </a:prstGeom>
        </p:spPr>
      </p:pic>
      <p:pic>
        <p:nvPicPr>
          <p:cNvPr id="6" name="Lift Chain 2">
            <a:hlinkClick r:id="" action="ppaction://media"/>
            <a:extLst>
              <a:ext uri="{FF2B5EF4-FFF2-40B4-BE49-F238E27FC236}">
                <a16:creationId xmlns:a16="http://schemas.microsoft.com/office/drawing/2014/main" id="{471CCAAF-FEA8-4B48-9775-3E49DA22B5D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895600" y="1714500"/>
            <a:ext cx="1168400" cy="1168400"/>
          </a:xfrm>
          <a:prstGeom prst="rect">
            <a:avLst/>
          </a:prstGeom>
        </p:spPr>
      </p:pic>
      <p:pic>
        <p:nvPicPr>
          <p:cNvPr id="7" name="Light Notification3">
            <a:hlinkClick r:id="" action="ppaction://media"/>
            <a:extLst>
              <a:ext uri="{FF2B5EF4-FFF2-40B4-BE49-F238E27FC236}">
                <a16:creationId xmlns:a16="http://schemas.microsoft.com/office/drawing/2014/main" id="{D2662BC7-BB6A-4579-A571-3A42E415C15F}"/>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590800" y="4382604"/>
            <a:ext cx="1320800" cy="1320800"/>
          </a:xfrm>
          <a:prstGeom prst="rect">
            <a:avLst/>
          </a:prstGeom>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28" fill="hold"/>
                                        <p:tgtEl>
                                          <p:spTgt spid="6"/>
                                        </p:tgtEl>
                                      </p:cBhvr>
                                    </p:cmd>
                                  </p:childTnLst>
                                </p:cTn>
                              </p:par>
                            </p:childTnLst>
                          </p:cTn>
                        </p:par>
                        <p:par>
                          <p:cTn id="7" fill="hold">
                            <p:stCondLst>
                              <p:cond delay="1828"/>
                            </p:stCondLst>
                            <p:childTnLst>
                              <p:par>
                                <p:cTn id="8" presetID="1" presetClass="mediacall" presetSubtype="0" fill="hold" nodeType="afterEffect">
                                  <p:stCondLst>
                                    <p:cond delay="0"/>
                                  </p:stCondLst>
                                  <p:childTnLst>
                                    <p:cmd type="call" cmd="playFrom(0.0)">
                                      <p:cBhvr>
                                        <p:cTn id="9" dur="44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6"/>
                </p:tgtEl>
              </p:cMediaNode>
            </p:audio>
            <p:audio>
              <p:cMediaNode vol="80000" showWhenStopped="0">
                <p:cTn id="11"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sky, outdoor, metalware, chain&#10;&#10;Description automatically generated">
            <a:extLst>
              <a:ext uri="{FF2B5EF4-FFF2-40B4-BE49-F238E27FC236}">
                <a16:creationId xmlns:a16="http://schemas.microsoft.com/office/drawing/2014/main" id="{826F1FCD-69EB-49D9-9EF4-2D8353581949}"/>
              </a:ext>
            </a:extLst>
          </p:cNvPr>
          <p:cNvPicPr>
            <a:picLocks noGrp="1" noChangeAspect="1"/>
          </p:cNvPicPr>
          <p:nvPr>
            <p:ph type="pic" sz="quarter" idx="12"/>
          </p:nvPr>
        </p:nvPicPr>
        <p:blipFill>
          <a:blip r:embed="rId7">
            <a:extLst>
              <a:ext uri="{28A0092B-C50C-407E-A947-70E740481C1C}">
                <a14:useLocalDpi xmlns:a14="http://schemas.microsoft.com/office/drawing/2010/main" val="0"/>
              </a:ext>
            </a:extLst>
          </a:blip>
          <a:srcRect t="7680" b="7680"/>
          <a:stretch>
            <a:fillRect/>
          </a:stretch>
        </p:blipFill>
        <p:spPr>
          <a:xfrm>
            <a:off x="-44450" y="0"/>
            <a:ext cx="18288000" cy="10287000"/>
          </a:xfrm>
        </p:spPr>
      </p:pic>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2198"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612061" y="4229100"/>
              <a:ext cx="5176679" cy="1938992"/>
            </a:xfrm>
            <a:prstGeom prst="rect">
              <a:avLst/>
            </a:prstGeom>
            <a:noFill/>
          </p:spPr>
          <p:txBody>
            <a:bodyPr wrap="square" rtlCol="0">
              <a:spAutoFit/>
            </a:bodyPr>
            <a:lstStyle/>
            <a:p>
              <a:r>
                <a:rPr lang="en-US" sz="4000" dirty="0">
                  <a:solidFill>
                    <a:schemeClr val="bg2"/>
                  </a:solidFill>
                  <a:latin typeface="Brandon Text Regular" panose="020B0503020203060203" pitchFamily="34" charset="0"/>
                </a:rPr>
                <a:t>The breaking of lifting chains, causing sudden falling of goods may result in material or personal harm. </a:t>
              </a:r>
            </a:p>
          </p:txBody>
        </p:sp>
      </p:grpSp>
      <p:pic>
        <p:nvPicPr>
          <p:cNvPr id="6" name="Lift Chain 3">
            <a:hlinkClick r:id="" action="ppaction://media"/>
            <a:extLst>
              <a:ext uri="{FF2B5EF4-FFF2-40B4-BE49-F238E27FC236}">
                <a16:creationId xmlns:a16="http://schemas.microsoft.com/office/drawing/2014/main" id="{42D18450-9DBF-4DF9-ACC5-CCC0EBBD344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352252" y="1943100"/>
            <a:ext cx="1092200" cy="1092200"/>
          </a:xfrm>
          <a:prstGeom prst="rect">
            <a:avLst/>
          </a:prstGeom>
        </p:spPr>
      </p:pic>
      <p:pic>
        <p:nvPicPr>
          <p:cNvPr id="11" name="Light Notification3">
            <a:hlinkClick r:id="" action="ppaction://media"/>
            <a:extLst>
              <a:ext uri="{FF2B5EF4-FFF2-40B4-BE49-F238E27FC236}">
                <a16:creationId xmlns:a16="http://schemas.microsoft.com/office/drawing/2014/main" id="{8705D486-97E2-44D4-8988-4723D994BB0B}"/>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590800" y="4382604"/>
            <a:ext cx="1320800" cy="1320800"/>
          </a:xfrm>
          <a:prstGeom prst="rect">
            <a:avLst/>
          </a:prstGeom>
        </p:spPr>
      </p:pic>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73" fill="hold"/>
                                        <p:tgtEl>
                                          <p:spTgt spid="6"/>
                                        </p:tgtEl>
                                      </p:cBhvr>
                                    </p:cmd>
                                  </p:childTnLst>
                                </p:cTn>
                              </p:par>
                            </p:childTnLst>
                          </p:cTn>
                        </p:par>
                        <p:par>
                          <p:cTn id="7" fill="hold">
                            <p:stCondLst>
                              <p:cond delay="15673"/>
                            </p:stCondLst>
                            <p:childTnLst>
                              <p:par>
                                <p:cTn id="8" presetID="1" presetClass="mediacall" presetSubtype="0" fill="hold" nodeType="afterEffect">
                                  <p:stCondLst>
                                    <p:cond delay="0"/>
                                  </p:stCondLst>
                                  <p:childTnLst>
                                    <p:cmd type="call" cmd="playFrom(0.0)">
                                      <p:cBhvr>
                                        <p:cTn id="9" dur="44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6"/>
                </p:tgtEl>
              </p:cMediaNode>
            </p:audio>
            <p:audio>
              <p:cMediaNode vol="80000" showWhenStopped="0">
                <p:cTn id="11"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800100"/>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9144000" y="2377440"/>
            <a:ext cx="9144000" cy="550926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9715132" y="3804672"/>
            <a:ext cx="8045278" cy="954107"/>
          </a:xfrm>
          <a:prstGeom prst="rect">
            <a:avLst/>
          </a:prstGeom>
        </p:spPr>
        <p:txBody>
          <a:bodyPr wrap="square">
            <a:spAutoFit/>
          </a:bodyPr>
          <a:lstStyle/>
          <a:p>
            <a:r>
              <a:rPr lang="en-US" sz="2800" dirty="0">
                <a:solidFill>
                  <a:schemeClr val="bg2"/>
                </a:solidFill>
                <a:latin typeface="Brandon Text Regular" panose="020B0503020203060203" pitchFamily="34" charset="0"/>
              </a:rPr>
              <a:t>RISK FROM INSTALLATION ERRORS </a:t>
            </a:r>
          </a:p>
          <a:p>
            <a:endParaRPr lang="en-US" sz="2800" dirty="0">
              <a:solidFill>
                <a:schemeClr val="bg2"/>
              </a:solidFill>
              <a:latin typeface="Brandon Text Regular" panose="020B0503020203060203" pitchFamily="34" charset="0"/>
            </a:endParaRPr>
          </a:p>
        </p:txBody>
      </p:sp>
      <p:pic>
        <p:nvPicPr>
          <p:cNvPr id="4" name="Picture Placeholder 3" descr="A close - up of a chain&#10;&#10;Description automatically generated with low confidence">
            <a:extLst>
              <a:ext uri="{FF2B5EF4-FFF2-40B4-BE49-F238E27FC236}">
                <a16:creationId xmlns:a16="http://schemas.microsoft.com/office/drawing/2014/main" id="{4C832C68-1B5F-4A74-8D65-B1B73600CC39}"/>
              </a:ext>
            </a:extLst>
          </p:cNvPr>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t="30000" b="30000"/>
          <a:stretch>
            <a:fillRect/>
          </a:stretch>
        </p:blipFill>
        <p:spPr>
          <a:xfrm>
            <a:off x="0" y="2377439"/>
            <a:ext cx="9144000" cy="5509260"/>
          </a:xfrm>
        </p:spPr>
      </p:pic>
      <p:pic>
        <p:nvPicPr>
          <p:cNvPr id="5" name="Lift Chain 4">
            <a:hlinkClick r:id="" action="ppaction://media"/>
            <a:extLst>
              <a:ext uri="{FF2B5EF4-FFF2-40B4-BE49-F238E27FC236}">
                <a16:creationId xmlns:a16="http://schemas.microsoft.com/office/drawing/2014/main" id="{F5F7C7DC-088E-4C07-944B-D10F7A08795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362200" y="1028700"/>
            <a:ext cx="1244600" cy="1244600"/>
          </a:xfrm>
          <a:prstGeom prst="rect">
            <a:avLst/>
          </a:prstGeom>
        </p:spPr>
      </p:pic>
      <p:pic>
        <p:nvPicPr>
          <p:cNvPr id="9" name="Light Notification3">
            <a:hlinkClick r:id="" action="ppaction://media"/>
            <a:extLst>
              <a:ext uri="{FF2B5EF4-FFF2-40B4-BE49-F238E27FC236}">
                <a16:creationId xmlns:a16="http://schemas.microsoft.com/office/drawing/2014/main" id="{35E0C66F-B6DB-4B06-9599-91BB0A187EEE}"/>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590800" y="4382604"/>
            <a:ext cx="1320800" cy="1320800"/>
          </a:xfrm>
          <a:prstGeom prst="rect">
            <a:avLst/>
          </a:prstGeom>
        </p:spPr>
      </p:pic>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471" fill="hold"/>
                                        <p:tgtEl>
                                          <p:spTgt spid="5"/>
                                        </p:tgtEl>
                                      </p:cBhvr>
                                    </p:cmd>
                                  </p:childTnLst>
                                </p:cTn>
                              </p:par>
                            </p:childTnLst>
                          </p:cTn>
                        </p:par>
                        <p:par>
                          <p:cTn id="7" fill="hold">
                            <p:stCondLst>
                              <p:cond delay="142471"/>
                            </p:stCondLst>
                            <p:childTnLst>
                              <p:par>
                                <p:cTn id="8" presetID="1" presetClass="mediacall" presetSubtype="0" fill="hold" nodeType="afterEffect">
                                  <p:stCondLst>
                                    <p:cond delay="0"/>
                                  </p:stCondLst>
                                  <p:childTnLst>
                                    <p:cmd type="call" cmd="playFrom(0.0)">
                                      <p:cBhvr>
                                        <p:cTn id="9" dur="4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id="{1867828F-492D-4BF1-8A4E-822DF2FD5B9B}"/>
              </a:ext>
            </a:extLst>
          </p:cNvPr>
          <p:cNvSpPr txBox="1"/>
          <p:nvPr/>
        </p:nvSpPr>
        <p:spPr>
          <a:xfrm>
            <a:off x="9753600" y="3390900"/>
            <a:ext cx="8305800" cy="3416320"/>
          </a:xfrm>
          <a:prstGeom prst="rect">
            <a:avLst/>
          </a:prstGeom>
          <a:noFill/>
        </p:spPr>
        <p:txBody>
          <a:bodyPr wrap="square" rtlCol="0">
            <a:spAutoFit/>
          </a:bodyPr>
          <a:lstStyle/>
          <a:p>
            <a:r>
              <a:rPr lang="en-US" dirty="0">
                <a:solidFill>
                  <a:schemeClr val="bg2"/>
                </a:solidFill>
                <a:latin typeface="Brandon Text Regular" panose="020B0503020203060203" pitchFamily="34" charset="0"/>
              </a:rPr>
              <a:t>HOW TO SELECT THE PROPER CHAIN SLING</a:t>
            </a:r>
          </a:p>
          <a:p>
            <a:r>
              <a:rPr lang="en-US" dirty="0">
                <a:solidFill>
                  <a:schemeClr val="bg2"/>
                </a:solidFill>
                <a:latin typeface="Brandon Text Regular" panose="020B0503020203060203" pitchFamily="34" charset="0"/>
              </a:rPr>
              <a:t>1. Determine the maximum weight of LOAD.</a:t>
            </a:r>
          </a:p>
          <a:p>
            <a:r>
              <a:rPr lang="en-US" dirty="0">
                <a:solidFill>
                  <a:schemeClr val="bg2"/>
                </a:solidFill>
                <a:latin typeface="Brandon Text Regular" panose="020B0503020203060203" pitchFamily="34" charset="0"/>
              </a:rPr>
              <a:t>2. From the working load limit chart above, determine the SIZE of the body chain. Be sure to consider the effect of the angles.</a:t>
            </a:r>
          </a:p>
          <a:p>
            <a:r>
              <a:rPr lang="en-US" dirty="0">
                <a:solidFill>
                  <a:schemeClr val="bg2"/>
                </a:solidFill>
                <a:latin typeface="Brandon Text Regular" panose="020B0503020203060203" pitchFamily="34" charset="0"/>
              </a:rPr>
              <a:t>3. Determine the REACH for the selected angle by measuring the distance from the upper bearing surface of the master link to the bearing surface of the lower attachment.</a:t>
            </a:r>
          </a:p>
          <a:p>
            <a:endParaRPr lang="en-US" dirty="0">
              <a:solidFill>
                <a:schemeClr val="bg2"/>
              </a:solidFill>
              <a:latin typeface="Brandon Text Regular" panose="020B0503020203060203" pitchFamily="34" charset="0"/>
            </a:endParaRPr>
          </a:p>
        </p:txBody>
      </p:sp>
      <p:pic>
        <p:nvPicPr>
          <p:cNvPr id="4" name="Picture Placeholder 3" descr="A close - up of a snake&#10;&#10;Description automatically generated with low confidence">
            <a:extLst>
              <a:ext uri="{FF2B5EF4-FFF2-40B4-BE49-F238E27FC236}">
                <a16:creationId xmlns:a16="http://schemas.microsoft.com/office/drawing/2014/main" id="{2A10CBC8-FFA8-4BA5-814C-D4F9A9303200}"/>
              </a:ext>
            </a:extLst>
          </p:cNvPr>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t="30000" b="30000"/>
          <a:stretch>
            <a:fillRect/>
          </a:stretch>
        </p:blipFill>
        <p:spPr/>
      </p:pic>
      <p:pic>
        <p:nvPicPr>
          <p:cNvPr id="5" name="Lift Chain 5">
            <a:hlinkClick r:id="" action="ppaction://media"/>
            <a:extLst>
              <a:ext uri="{FF2B5EF4-FFF2-40B4-BE49-F238E27FC236}">
                <a16:creationId xmlns:a16="http://schemas.microsoft.com/office/drawing/2014/main" id="{25E02BAB-C41C-4D50-9058-18AFE5258D4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981200" y="1778000"/>
            <a:ext cx="1244600" cy="1244600"/>
          </a:xfrm>
          <a:prstGeom prst="rect">
            <a:avLst/>
          </a:prstGeom>
        </p:spPr>
      </p:pic>
      <p:pic>
        <p:nvPicPr>
          <p:cNvPr id="9" name="Light Notification3">
            <a:hlinkClick r:id="" action="ppaction://media"/>
            <a:extLst>
              <a:ext uri="{FF2B5EF4-FFF2-40B4-BE49-F238E27FC236}">
                <a16:creationId xmlns:a16="http://schemas.microsoft.com/office/drawing/2014/main" id="{5866A44B-1C32-41A0-8051-A49F0E4248F6}"/>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590800" y="4382604"/>
            <a:ext cx="1320800" cy="1320800"/>
          </a:xfrm>
          <a:prstGeom prst="rect">
            <a:avLst/>
          </a:prstGeom>
        </p:spPr>
      </p:pic>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504" fill="hold"/>
                                        <p:tgtEl>
                                          <p:spTgt spid="5"/>
                                        </p:tgtEl>
                                      </p:cBhvr>
                                    </p:cmd>
                                  </p:childTnLst>
                                </p:cTn>
                              </p:par>
                            </p:childTnLst>
                          </p:cTn>
                        </p:par>
                        <p:par>
                          <p:cTn id="7" fill="hold">
                            <p:stCondLst>
                              <p:cond delay="38504"/>
                            </p:stCondLst>
                            <p:childTnLst>
                              <p:par>
                                <p:cTn id="8" presetID="1" presetClass="mediacall" presetSubtype="0" fill="hold" nodeType="afterEffect">
                                  <p:stCondLst>
                                    <p:cond delay="0"/>
                                  </p:stCondLst>
                                  <p:childTnLst>
                                    <p:cmd type="call" cmd="playFrom(0.0)">
                                      <p:cBhvr>
                                        <p:cTn id="9" dur="4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514350" y="3120241"/>
            <a:ext cx="8077200" cy="3970318"/>
          </a:xfrm>
          <a:prstGeom prst="rect">
            <a:avLst/>
          </a:prstGeom>
          <a:noFill/>
        </p:spPr>
        <p:txBody>
          <a:bodyPr wrap="square" rtlCol="0">
            <a:spAutoFit/>
          </a:bodyPr>
          <a:lstStyle/>
          <a:p>
            <a:r>
              <a:rPr lang="en-CA" sz="2800" b="1" dirty="0">
                <a:solidFill>
                  <a:schemeClr val="bg1"/>
                </a:solidFill>
                <a:latin typeface="Brandon Text Regular" panose="020B0503020203060203" pitchFamily="34" charset="0"/>
              </a:rPr>
              <a:t>Using chain slings safely</a:t>
            </a:r>
          </a:p>
          <a:p>
            <a:pPr marL="457200" indent="-457200">
              <a:buFont typeface="Arial" panose="020B0604020202020204" pitchFamily="34" charset="0"/>
              <a:buChar char="•"/>
            </a:pPr>
            <a:r>
              <a:rPr lang="en-CA" sz="2800" dirty="0">
                <a:solidFill>
                  <a:schemeClr val="bg1"/>
                </a:solidFill>
                <a:latin typeface="Brandon Text Regular" panose="020B0503020203060203" pitchFamily="34" charset="0"/>
              </a:rPr>
              <a:t>Always know proper use procedures before attempting the lift.</a:t>
            </a:r>
          </a:p>
          <a:p>
            <a:pPr marL="457200" indent="-457200">
              <a:buFont typeface="Arial" panose="020B0604020202020204" pitchFamily="34" charset="0"/>
              <a:buChar char="•"/>
            </a:pPr>
            <a:r>
              <a:rPr lang="en-CA" sz="2800" dirty="0">
                <a:solidFill>
                  <a:schemeClr val="bg1"/>
                </a:solidFill>
                <a:latin typeface="Brandon Text Regular" panose="020B0503020203060203" pitchFamily="34" charset="0"/>
              </a:rPr>
              <a:t>Inspect the slings and accessories before use for any defects.</a:t>
            </a:r>
          </a:p>
          <a:p>
            <a:pPr marL="457200" indent="-457200">
              <a:buFont typeface="Arial" panose="020B0604020202020204" pitchFamily="34" charset="0"/>
              <a:buChar char="•"/>
            </a:pPr>
            <a:r>
              <a:rPr lang="en-CA" sz="2800" dirty="0">
                <a:solidFill>
                  <a:schemeClr val="bg1"/>
                </a:solidFill>
                <a:latin typeface="Brandon Text Regular" panose="020B0503020203060203" pitchFamily="34" charset="0"/>
              </a:rPr>
              <a:t>Replace broken safety latches.</a:t>
            </a:r>
          </a:p>
          <a:p>
            <a:pPr marL="457200" indent="-457200">
              <a:buFont typeface="Arial" panose="020B0604020202020204" pitchFamily="34" charset="0"/>
              <a:buChar char="•"/>
            </a:pPr>
            <a:r>
              <a:rPr lang="en-CA" sz="2800" dirty="0">
                <a:solidFill>
                  <a:schemeClr val="bg1"/>
                </a:solidFill>
                <a:latin typeface="Brandon Text Regular" panose="020B0503020203060203" pitchFamily="34" charset="0"/>
              </a:rPr>
              <a:t>Do not exceed rated load of the sling.</a:t>
            </a:r>
          </a:p>
          <a:p>
            <a:endParaRPr lang="en-US" sz="2800" dirty="0">
              <a:solidFill>
                <a:schemeClr val="bg1"/>
              </a:solidFill>
              <a:latin typeface="Brandon Text Regular" panose="020B0503020203060203" pitchFamily="34" charset="0"/>
            </a:endParaRPr>
          </a:p>
          <a:p>
            <a:endParaRPr lang="en-US" sz="2800" dirty="0">
              <a:solidFill>
                <a:schemeClr val="bg1"/>
              </a:solidFill>
              <a:latin typeface="Brandon Text Regular" panose="020B0503020203060203" pitchFamily="34" charset="0"/>
            </a:endParaRPr>
          </a:p>
        </p:txBody>
      </p:sp>
      <p:pic>
        <p:nvPicPr>
          <p:cNvPr id="4" name="Picture Placeholder 3" descr="A close - up of a net&#10;&#10;Description automatically generated with low confidence">
            <a:extLst>
              <a:ext uri="{FF2B5EF4-FFF2-40B4-BE49-F238E27FC236}">
                <a16:creationId xmlns:a16="http://schemas.microsoft.com/office/drawing/2014/main" id="{0F3FD103-F5F8-465A-9A48-37C9FCAC8670}"/>
              </a:ext>
            </a:extLst>
          </p:cNvPr>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t="2212" b="2212"/>
          <a:stretch>
            <a:fillRect/>
          </a:stretch>
        </p:blipFill>
        <p:spPr>
          <a:xfrm>
            <a:off x="9677400" y="2400300"/>
            <a:ext cx="8610600" cy="5486400"/>
          </a:xfrm>
        </p:spPr>
      </p:pic>
      <p:pic>
        <p:nvPicPr>
          <p:cNvPr id="5" name="Lift Chain 6">
            <a:hlinkClick r:id="" action="ppaction://media"/>
            <a:extLst>
              <a:ext uri="{FF2B5EF4-FFF2-40B4-BE49-F238E27FC236}">
                <a16:creationId xmlns:a16="http://schemas.microsoft.com/office/drawing/2014/main" id="{B07FB911-9B13-459F-8E4B-0619BF9653A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057400" y="602085"/>
            <a:ext cx="1397000" cy="1397000"/>
          </a:xfrm>
          <a:prstGeom prst="rect">
            <a:avLst/>
          </a:prstGeom>
        </p:spPr>
      </p:pic>
      <p:pic>
        <p:nvPicPr>
          <p:cNvPr id="9" name="Light Notification3">
            <a:hlinkClick r:id="" action="ppaction://media"/>
            <a:extLst>
              <a:ext uri="{FF2B5EF4-FFF2-40B4-BE49-F238E27FC236}">
                <a16:creationId xmlns:a16="http://schemas.microsoft.com/office/drawing/2014/main" id="{BC7E28C1-2813-4E88-BEED-064E21D3EB18}"/>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590800" y="4382604"/>
            <a:ext cx="1320800" cy="1320800"/>
          </a:xfrm>
          <a:prstGeom prst="rect">
            <a:avLst/>
          </a:prstGeom>
        </p:spPr>
      </p:pic>
    </p:spTree>
    <p:extLst>
      <p:ext uri="{BB962C8B-B14F-4D97-AF65-F5344CB8AC3E}">
        <p14:creationId xmlns:p14="http://schemas.microsoft.com/office/powerpoint/2010/main" val="784784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786" fill="hold"/>
                                        <p:tgtEl>
                                          <p:spTgt spid="5"/>
                                        </p:tgtEl>
                                      </p:cBhvr>
                                    </p:cmd>
                                  </p:childTnLst>
                                </p:cTn>
                              </p:par>
                            </p:childTnLst>
                          </p:cTn>
                        </p:par>
                        <p:par>
                          <p:cTn id="7" fill="hold">
                            <p:stCondLst>
                              <p:cond delay="53786"/>
                            </p:stCondLst>
                            <p:childTnLst>
                              <p:par>
                                <p:cTn id="8" presetID="1" presetClass="mediacall" presetSubtype="0" fill="hold" nodeType="afterEffect">
                                  <p:stCondLst>
                                    <p:cond delay="0"/>
                                  </p:stCondLst>
                                  <p:childTnLst>
                                    <p:cmd type="call" cmd="playFrom(0.0)">
                                      <p:cBhvr>
                                        <p:cTn id="9" dur="4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18060" y="2427050"/>
            <a:ext cx="9144000" cy="6111159"/>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id="{1867828F-492D-4BF1-8A4E-822DF2FD5B9B}"/>
              </a:ext>
            </a:extLst>
          </p:cNvPr>
          <p:cNvSpPr txBox="1"/>
          <p:nvPr/>
        </p:nvSpPr>
        <p:spPr>
          <a:xfrm>
            <a:off x="9550130" y="3553346"/>
            <a:ext cx="8305800" cy="4662815"/>
          </a:xfrm>
          <a:prstGeom prst="rect">
            <a:avLst/>
          </a:prstGeom>
          <a:noFill/>
        </p:spPr>
        <p:txBody>
          <a:bodyPr wrap="square" rtlCol="0">
            <a:spAutoFit/>
          </a:bodyPr>
          <a:lstStyle/>
          <a:p>
            <a:r>
              <a:rPr lang="en-CA" b="1" dirty="0">
                <a:solidFill>
                  <a:schemeClr val="bg2"/>
                </a:solidFill>
                <a:latin typeface="Brandon Text Regular" panose="020B0503020203060203" pitchFamily="34" charset="0"/>
              </a:rPr>
              <a:t>What should you avoid when using chain slings?</a:t>
            </a:r>
          </a:p>
          <a:p>
            <a:pPr marL="457200" indent="-457200">
              <a:buFont typeface="Arial" panose="020B0604020202020204" pitchFamily="34" charset="0"/>
              <a:buChar char="•"/>
            </a:pPr>
            <a:r>
              <a:rPr lang="en-CA" dirty="0">
                <a:solidFill>
                  <a:schemeClr val="bg2"/>
                </a:solidFill>
                <a:latin typeface="Brandon Text Regular" panose="020B0503020203060203" pitchFamily="34" charset="0"/>
              </a:rPr>
              <a:t>Avoid impact loading: do not jerk the load when lifting or lowering the sling. This motion increases the stress on the sling.</a:t>
            </a:r>
          </a:p>
          <a:p>
            <a:pPr marL="457200" indent="-457200">
              <a:buFont typeface="Arial" panose="020B0604020202020204" pitchFamily="34" charset="0"/>
              <a:buChar char="•"/>
            </a:pPr>
            <a:r>
              <a:rPr lang="en-CA" dirty="0">
                <a:solidFill>
                  <a:schemeClr val="bg2"/>
                </a:solidFill>
                <a:latin typeface="Brandon Text Regular" panose="020B0503020203060203" pitchFamily="34" charset="0"/>
              </a:rPr>
              <a:t>Do not leave suspended loads unattended.</a:t>
            </a:r>
          </a:p>
          <a:p>
            <a:pPr marL="457200" indent="-457200">
              <a:buFont typeface="Arial" panose="020B0604020202020204" pitchFamily="34" charset="0"/>
              <a:buChar char="•"/>
            </a:pPr>
            <a:r>
              <a:rPr lang="en-CA" dirty="0">
                <a:solidFill>
                  <a:schemeClr val="bg2"/>
                </a:solidFill>
                <a:latin typeface="Brandon Text Regular" panose="020B0503020203060203" pitchFamily="34" charset="0"/>
              </a:rPr>
              <a:t>Do not drag chains over floors or attempt to drag a trapped sling from under a load. Do not use a sling to drag a load.</a:t>
            </a:r>
          </a:p>
          <a:p>
            <a:pPr marL="457200" indent="-457200">
              <a:buFont typeface="Arial" panose="020B0604020202020204" pitchFamily="34" charset="0"/>
              <a:buChar char="•"/>
            </a:pPr>
            <a:r>
              <a:rPr lang="en-CA" dirty="0">
                <a:solidFill>
                  <a:schemeClr val="bg2"/>
                </a:solidFill>
                <a:latin typeface="Brandon Text Regular" panose="020B0503020203060203" pitchFamily="34" charset="0"/>
              </a:rPr>
              <a:t>Do not use worn-out or damaged slings.</a:t>
            </a:r>
          </a:p>
          <a:p>
            <a:pPr marL="457200" indent="-457200">
              <a:buFont typeface="Arial" panose="020B0604020202020204" pitchFamily="34" charset="0"/>
              <a:buChar char="•"/>
            </a:pPr>
            <a:r>
              <a:rPr lang="en-CA" dirty="0">
                <a:solidFill>
                  <a:schemeClr val="bg2"/>
                </a:solidFill>
                <a:latin typeface="Brandon Text Regular" panose="020B0503020203060203" pitchFamily="34" charset="0"/>
              </a:rPr>
              <a:t>Do not lift on the point of the hook.</a:t>
            </a:r>
          </a:p>
          <a:p>
            <a:endParaRPr lang="en-US" dirty="0">
              <a:solidFill>
                <a:schemeClr val="bg2"/>
              </a:solidFill>
              <a:latin typeface="Brandon Text Regular" panose="020B0503020203060203" pitchFamily="34" charset="0"/>
            </a:endParaRPr>
          </a:p>
        </p:txBody>
      </p:sp>
      <p:pic>
        <p:nvPicPr>
          <p:cNvPr id="4" name="Picture Placeholder 3" descr="A picture containing text, sky, outdoor&#10;&#10;Description automatically generated">
            <a:extLst>
              <a:ext uri="{FF2B5EF4-FFF2-40B4-BE49-F238E27FC236}">
                <a16:creationId xmlns:a16="http://schemas.microsoft.com/office/drawing/2014/main" id="{7325CD92-75BA-4FCF-8E7B-13EC66781137}"/>
              </a:ext>
            </a:extLst>
          </p:cNvPr>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t="18801" b="18801"/>
          <a:stretch>
            <a:fillRect/>
          </a:stretch>
        </p:blipFill>
        <p:spPr>
          <a:xfrm>
            <a:off x="-25940" y="2427050"/>
            <a:ext cx="9144000" cy="6111159"/>
          </a:xfrm>
        </p:spPr>
      </p:pic>
      <p:pic>
        <p:nvPicPr>
          <p:cNvPr id="5" name="Lift Chain 7">
            <a:hlinkClick r:id="" action="ppaction://media"/>
            <a:extLst>
              <a:ext uri="{FF2B5EF4-FFF2-40B4-BE49-F238E27FC236}">
                <a16:creationId xmlns:a16="http://schemas.microsoft.com/office/drawing/2014/main" id="{1A7F70E0-29C1-477C-9FCD-B8398C7185C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209800" y="1084715"/>
            <a:ext cx="1320800" cy="1320800"/>
          </a:xfrm>
          <a:prstGeom prst="rect">
            <a:avLst/>
          </a:prstGeom>
        </p:spPr>
      </p:pic>
      <p:pic>
        <p:nvPicPr>
          <p:cNvPr id="9" name="Light Notification3">
            <a:hlinkClick r:id="" action="ppaction://media"/>
            <a:extLst>
              <a:ext uri="{FF2B5EF4-FFF2-40B4-BE49-F238E27FC236}">
                <a16:creationId xmlns:a16="http://schemas.microsoft.com/office/drawing/2014/main" id="{1111BFA7-6D17-4439-A418-82F9DDEEB739}"/>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590800" y="4382604"/>
            <a:ext cx="1320800" cy="1320800"/>
          </a:xfrm>
          <a:prstGeom prst="rect">
            <a:avLst/>
          </a:prstGeom>
        </p:spPr>
      </p:pic>
    </p:spTree>
    <p:extLst>
      <p:ext uri="{BB962C8B-B14F-4D97-AF65-F5344CB8AC3E}">
        <p14:creationId xmlns:p14="http://schemas.microsoft.com/office/powerpoint/2010/main" val="2689693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427" fill="hold"/>
                                        <p:tgtEl>
                                          <p:spTgt spid="5"/>
                                        </p:tgtEl>
                                      </p:cBhvr>
                                    </p:cmd>
                                  </p:childTnLst>
                                </p:cTn>
                              </p:par>
                            </p:childTnLst>
                          </p:cTn>
                        </p:par>
                        <p:par>
                          <p:cTn id="7" fill="hold">
                            <p:stCondLst>
                              <p:cond delay="52427"/>
                            </p:stCondLst>
                            <p:childTnLst>
                              <p:par>
                                <p:cTn id="8" presetID="1" presetClass="mediacall" presetSubtype="0" fill="hold" nodeType="afterEffect">
                                  <p:stCondLst>
                                    <p:cond delay="0"/>
                                  </p:stCondLst>
                                  <p:childTnLst>
                                    <p:cmd type="call" cmd="playFrom(0.0)">
                                      <p:cBhvr>
                                        <p:cTn id="9" dur="4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9391924-3284-4411-AD05-352E56295797}"/>
              </a:ext>
            </a:extLst>
          </p:cNvPr>
          <p:cNvPicPr>
            <a:picLocks noGrp="1" noChangeAspect="1"/>
          </p:cNvPicPr>
          <p:nvPr>
            <p:ph type="pic" sz="quarter" idx="12"/>
          </p:nvPr>
        </p:nvPicPr>
        <p:blipFill>
          <a:blip r:embed="rId7">
            <a:extLst>
              <a:ext uri="{28A0092B-C50C-407E-A947-70E740481C1C}">
                <a14:useLocalDpi xmlns:a14="http://schemas.microsoft.com/office/drawing/2010/main" val="0"/>
              </a:ext>
            </a:extLst>
          </a:blip>
          <a:srcRect t="31250" b="31250"/>
          <a:stretch>
            <a:fillRect/>
          </a:stretch>
        </p:blipFill>
        <p:spPr/>
      </p:pic>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0" y="18047"/>
            <a:ext cx="18288000" cy="10343382"/>
            <a:chOff x="-1152765" y="582593"/>
            <a:chExt cx="7617040" cy="10132502"/>
          </a:xfrm>
        </p:grpSpPr>
        <p:sp>
          <p:nvSpPr>
            <p:cNvPr id="5" name="Rectangle 4"/>
            <p:cNvSpPr/>
            <p:nvPr/>
          </p:nvSpPr>
          <p:spPr>
            <a:xfrm>
              <a:off x="-1152765" y="582593"/>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623797"/>
              <a:ext cx="4561114" cy="8050094"/>
            </a:xfrm>
            <a:prstGeom prst="rect">
              <a:avLst/>
            </a:prstGeom>
            <a:noFill/>
          </p:spPr>
          <p:txBody>
            <a:bodyPr wrap="square" rtlCol="0">
              <a:spAutoFit/>
            </a:bodyPr>
            <a:lstStyle/>
            <a:p>
              <a:pPr algn="ctr"/>
              <a:r>
                <a:rPr lang="en-CA"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FINAL WORD</a:t>
              </a:r>
            </a:p>
            <a:p>
              <a:pPr algn="ctr"/>
              <a:r>
                <a:rPr lang="en-CA"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The designated person is very important, since they determine if chain slings are safe enough to use in potentially dangerous workplace situations.</a:t>
              </a:r>
            </a:p>
          </p:txBody>
        </p:sp>
        <p:sp>
          <p:nvSpPr>
            <p:cNvPr id="14" name="TextBox 13"/>
            <p:cNvSpPr txBox="1"/>
            <p:nvPr/>
          </p:nvSpPr>
          <p:spPr>
            <a:xfrm>
              <a:off x="-410219" y="3303369"/>
              <a:ext cx="6004997" cy="814055"/>
            </a:xfrm>
            <a:prstGeom prst="rect">
              <a:avLst/>
            </a:prstGeom>
            <a:noFill/>
          </p:spPr>
          <p:txBody>
            <a:bodyPr wrap="square" rtlCol="0">
              <a:spAutoFit/>
            </a:bodyPr>
            <a:lstStyle/>
            <a:p>
              <a:pPr algn="ctr"/>
              <a:endParaRPr lang="en-US" sz="4800" b="1" dirty="0">
                <a:solidFill>
                  <a:schemeClr val="bg1"/>
                </a:solidFill>
                <a:latin typeface="Brandon Text Bold" panose="020B0803020203060203" pitchFamily="34" charset="0"/>
              </a:endParaRPr>
            </a:p>
          </p:txBody>
        </p:sp>
      </p:grpSp>
      <p:pic>
        <p:nvPicPr>
          <p:cNvPr id="6" name="Lift Chain 8">
            <a:hlinkClick r:id="" action="ppaction://media"/>
            <a:extLst>
              <a:ext uri="{FF2B5EF4-FFF2-40B4-BE49-F238E27FC236}">
                <a16:creationId xmlns:a16="http://schemas.microsoft.com/office/drawing/2014/main" id="{652B3812-9FC6-4F13-8EF4-598B949B32B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299364" y="1333500"/>
            <a:ext cx="1549400" cy="1549400"/>
          </a:xfrm>
          <a:prstGeom prst="rect">
            <a:avLst/>
          </a:prstGeom>
        </p:spPr>
      </p:pic>
      <p:pic>
        <p:nvPicPr>
          <p:cNvPr id="11" name="Light Notification3">
            <a:hlinkClick r:id="" action="ppaction://media"/>
            <a:extLst>
              <a:ext uri="{FF2B5EF4-FFF2-40B4-BE49-F238E27FC236}">
                <a16:creationId xmlns:a16="http://schemas.microsoft.com/office/drawing/2014/main" id="{BFEAD0C6-1F55-4BDC-8164-9F135C090F46}"/>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590800" y="4382604"/>
            <a:ext cx="1320800" cy="1320800"/>
          </a:xfrm>
          <a:prstGeom prst="rect">
            <a:avLst/>
          </a:prstGeom>
        </p:spPr>
      </p:pic>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33" fill="hold"/>
                                        <p:tgtEl>
                                          <p:spTgt spid="6"/>
                                        </p:tgtEl>
                                      </p:cBhvr>
                                    </p:cmd>
                                  </p:childTnLst>
                                </p:cTn>
                              </p:par>
                            </p:childTnLst>
                          </p:cTn>
                        </p:par>
                        <p:par>
                          <p:cTn id="7" fill="hold">
                            <p:stCondLst>
                              <p:cond delay="8933"/>
                            </p:stCondLst>
                            <p:childTnLst>
                              <p:par>
                                <p:cTn id="8" presetID="1" presetClass="mediacall" presetSubtype="0" fill="hold" nodeType="afterEffect">
                                  <p:stCondLst>
                                    <p:cond delay="0"/>
                                  </p:stCondLst>
                                  <p:childTnLst>
                                    <p:cmd type="call" cmd="playFrom(0.0)">
                                      <p:cBhvr>
                                        <p:cTn id="9" dur="44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6"/>
                </p:tgtEl>
              </p:cMediaNode>
            </p:audio>
            <p:audio>
              <p:cMediaNode vol="80000" showWhenStopped="0">
                <p:cTn id="11"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12290</TotalTime>
  <Words>1348</Words>
  <Application>Microsoft Office PowerPoint</Application>
  <PresentationFormat>Custom</PresentationFormat>
  <Paragraphs>94</Paragraphs>
  <Slides>8</Slides>
  <Notes>8</Notes>
  <HiddenSlides>0</HiddenSlides>
  <MMClips>14</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8</vt:i4>
      </vt:variant>
    </vt:vector>
  </HeadingPairs>
  <TitlesOfParts>
    <vt:vector size="23" baseType="lpstr">
      <vt:lpstr>Arial</vt:lpstr>
      <vt:lpstr>Brandon Text Bold</vt:lpstr>
      <vt:lpstr>Brandon Text Regular</vt:lpstr>
      <vt:lpstr>Calibri</vt:lpstr>
      <vt:lpstr>Cambria</vt:lpstr>
      <vt:lpstr>Helvetica</vt:lpstr>
      <vt:lpstr>Open Sans</vt:lpstr>
      <vt:lpstr>Proxima Nova Alt Rg</vt:lpstr>
      <vt:lpstr>Roboto</vt:lpstr>
      <vt:lpstr>Symbol</vt:lpstr>
      <vt:lpstr>Times New Roman</vt:lpstr>
      <vt:lpstr>GENARAL LAYOUTS</vt:lpstr>
      <vt:lpstr>TEAM SLIDES</vt:lpstr>
      <vt:lpstr>SLIDES WITH IMAGES</vt:lpstr>
      <vt:lpstr>PORTFOLIO</vt:lpstr>
      <vt:lpstr>PowerPoint Presentation</vt:lpstr>
      <vt:lpstr>LIFT CHAIN RECERTIFICATION </vt:lpstr>
      <vt:lpstr>PowerPoint Presentation</vt:lpstr>
      <vt:lpstr>What’s the Danger?</vt:lpstr>
      <vt:lpstr>How to Protect Yourself</vt:lpstr>
      <vt:lpstr>PowerPoint Presentation</vt:lpstr>
      <vt:lpstr>How to Protect Yourself</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SWTOR Rocks</cp:lastModifiedBy>
  <cp:revision>1017</cp:revision>
  <dcterms:created xsi:type="dcterms:W3CDTF">2015-01-20T11:47:48Z</dcterms:created>
  <dcterms:modified xsi:type="dcterms:W3CDTF">2021-01-14T19:05:20Z</dcterms:modified>
</cp:coreProperties>
</file>