
<file path=[Content_Types].xml><?xml version="1.0" encoding="utf-8"?>
<Types xmlns="http://schemas.openxmlformats.org/package/2006/content-types">
  <Default Extension="bin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702" r:id="rId2"/>
    <p:sldMasterId id="2147483674" r:id="rId3"/>
    <p:sldMasterId id="2147483677" r:id="rId4"/>
  </p:sldMasterIdLst>
  <p:notesMasterIdLst>
    <p:notesMasterId r:id="rId13"/>
  </p:notesMasterIdLst>
  <p:sldIdLst>
    <p:sldId id="269" r:id="rId5"/>
    <p:sldId id="606" r:id="rId6"/>
    <p:sldId id="613" r:id="rId7"/>
    <p:sldId id="614" r:id="rId8"/>
    <p:sldId id="619" r:id="rId9"/>
    <p:sldId id="616" r:id="rId10"/>
    <p:sldId id="618" r:id="rId11"/>
    <p:sldId id="622" r:id="rId12"/>
  </p:sldIdLst>
  <p:sldSz cx="18288000" cy="10287000"/>
  <p:notesSz cx="6858000" cy="9144000"/>
  <p:defaultTextStyle>
    <a:defPPr>
      <a:defRPr lang="uk-UA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2A2F"/>
    <a:srgbClr val="64D4EA"/>
    <a:srgbClr val="4CCCE6"/>
    <a:srgbClr val="6CD5EA"/>
    <a:srgbClr val="2BC3E1"/>
    <a:srgbClr val="57CFE7"/>
    <a:srgbClr val="AAC42C"/>
    <a:srgbClr val="F26B6C"/>
    <a:srgbClr val="A156F4"/>
    <a:srgbClr val="C0C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35" autoAdjust="0"/>
    <p:restoredTop sz="67035" autoAdjust="0"/>
  </p:normalViewPr>
  <p:slideViewPr>
    <p:cSldViewPr>
      <p:cViewPr varScale="1">
        <p:scale>
          <a:sx n="48" d="100"/>
          <a:sy n="48" d="100"/>
        </p:scale>
        <p:origin x="810" y="66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662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win Landivar" userId="ae2ac59f40d9f62d" providerId="LiveId" clId="{6B6B86F4-9BF7-4450-AED9-44D730A2582D}"/>
    <pc:docChg chg="undo custSel modSld">
      <pc:chgData name="Edwin Landivar" userId="ae2ac59f40d9f62d" providerId="LiveId" clId="{6B6B86F4-9BF7-4450-AED9-44D730A2582D}" dt="2020-05-12T07:38:32.987" v="127" actId="1076"/>
      <pc:docMkLst>
        <pc:docMk/>
      </pc:docMkLst>
      <pc:sldChg chg="modSp">
        <pc:chgData name="Edwin Landivar" userId="ae2ac59f40d9f62d" providerId="LiveId" clId="{6B6B86F4-9BF7-4450-AED9-44D730A2582D}" dt="2020-05-12T07:24:41.634" v="13"/>
        <pc:sldMkLst>
          <pc:docMk/>
          <pc:sldMk cId="518851696" sldId="269"/>
        </pc:sldMkLst>
        <pc:spChg chg="mod">
          <ac:chgData name="Edwin Landivar" userId="ae2ac59f40d9f62d" providerId="LiveId" clId="{6B6B86F4-9BF7-4450-AED9-44D730A2582D}" dt="2020-05-12T07:24:41.634" v="13"/>
          <ac:spMkLst>
            <pc:docMk/>
            <pc:sldMk cId="518851696" sldId="269"/>
            <ac:spMk id="12" creationId="{00000000-0000-0000-0000-000000000000}"/>
          </ac:spMkLst>
        </pc:spChg>
      </pc:sldChg>
      <pc:sldChg chg="addSp delSp modSp mod delAnim">
        <pc:chgData name="Edwin Landivar" userId="ae2ac59f40d9f62d" providerId="LiveId" clId="{6B6B86F4-9BF7-4450-AED9-44D730A2582D}" dt="2020-05-12T07:26:22.387" v="29" actId="6549"/>
        <pc:sldMkLst>
          <pc:docMk/>
          <pc:sldMk cId="3378895467" sldId="606"/>
        </pc:sldMkLst>
        <pc:spChg chg="add del">
          <ac:chgData name="Edwin Landivar" userId="ae2ac59f40d9f62d" providerId="LiveId" clId="{6B6B86F4-9BF7-4450-AED9-44D730A2582D}" dt="2020-05-12T07:25:19.748" v="15"/>
          <ac:spMkLst>
            <pc:docMk/>
            <pc:sldMk cId="3378895467" sldId="606"/>
            <ac:spMk id="2" creationId="{0E54FE0C-F331-40FF-903D-B7F34427129E}"/>
          </ac:spMkLst>
        </pc:spChg>
        <pc:spChg chg="add del">
          <ac:chgData name="Edwin Landivar" userId="ae2ac59f40d9f62d" providerId="LiveId" clId="{6B6B86F4-9BF7-4450-AED9-44D730A2582D}" dt="2020-05-12T07:25:19.748" v="15"/>
          <ac:spMkLst>
            <pc:docMk/>
            <pc:sldMk cId="3378895467" sldId="606"/>
            <ac:spMk id="4" creationId="{69F097CB-D91F-4647-B844-A9ABD448F1A2}"/>
          </ac:spMkLst>
        </pc:spChg>
        <pc:spChg chg="mod">
          <ac:chgData name="Edwin Landivar" userId="ae2ac59f40d9f62d" providerId="LiveId" clId="{6B6B86F4-9BF7-4450-AED9-44D730A2582D}" dt="2020-05-12T07:26:22.387" v="29" actId="6549"/>
          <ac:spMkLst>
            <pc:docMk/>
            <pc:sldMk cId="3378895467" sldId="606"/>
            <ac:spMk id="5" creationId="{00000000-0000-0000-0000-000000000000}"/>
          </ac:spMkLst>
        </pc:spChg>
        <pc:spChg chg="add del">
          <ac:chgData name="Edwin Landivar" userId="ae2ac59f40d9f62d" providerId="LiveId" clId="{6B6B86F4-9BF7-4450-AED9-44D730A2582D}" dt="2020-05-12T07:25:19.748" v="15"/>
          <ac:spMkLst>
            <pc:docMk/>
            <pc:sldMk cId="3378895467" sldId="606"/>
            <ac:spMk id="7" creationId="{7B7600EE-9A54-4988-BF0B-76750101FD4A}"/>
          </ac:spMkLst>
        </pc:spChg>
        <pc:spChg chg="add del">
          <ac:chgData name="Edwin Landivar" userId="ae2ac59f40d9f62d" providerId="LiveId" clId="{6B6B86F4-9BF7-4450-AED9-44D730A2582D}" dt="2020-05-12T07:25:24.744" v="17"/>
          <ac:spMkLst>
            <pc:docMk/>
            <pc:sldMk cId="3378895467" sldId="606"/>
            <ac:spMk id="8" creationId="{43E7796C-4D2E-4BBD-BBCD-0E5DDF579627}"/>
          </ac:spMkLst>
        </pc:spChg>
        <pc:spChg chg="add del">
          <ac:chgData name="Edwin Landivar" userId="ae2ac59f40d9f62d" providerId="LiveId" clId="{6B6B86F4-9BF7-4450-AED9-44D730A2582D}" dt="2020-05-12T07:25:24.744" v="17"/>
          <ac:spMkLst>
            <pc:docMk/>
            <pc:sldMk cId="3378895467" sldId="606"/>
            <ac:spMk id="10" creationId="{369A348F-04AE-4640-8DB8-2BF8C35B2A2F}"/>
          </ac:spMkLst>
        </pc:spChg>
        <pc:spChg chg="add del">
          <ac:chgData name="Edwin Landivar" userId="ae2ac59f40d9f62d" providerId="LiveId" clId="{6B6B86F4-9BF7-4450-AED9-44D730A2582D}" dt="2020-05-12T07:25:24.744" v="17"/>
          <ac:spMkLst>
            <pc:docMk/>
            <pc:sldMk cId="3378895467" sldId="606"/>
            <ac:spMk id="11" creationId="{39A6BD6D-8552-4499-801D-222BF0457C23}"/>
          </ac:spMkLst>
        </pc:spChg>
        <pc:spChg chg="add del">
          <ac:chgData name="Edwin Landivar" userId="ae2ac59f40d9f62d" providerId="LiveId" clId="{6B6B86F4-9BF7-4450-AED9-44D730A2582D}" dt="2020-05-12T07:25:40.768" v="19"/>
          <ac:spMkLst>
            <pc:docMk/>
            <pc:sldMk cId="3378895467" sldId="606"/>
            <ac:spMk id="12" creationId="{CC6D3C55-EBF9-4ECA-93C1-3C8271F12A2A}"/>
          </ac:spMkLst>
        </pc:spChg>
        <pc:spChg chg="add del">
          <ac:chgData name="Edwin Landivar" userId="ae2ac59f40d9f62d" providerId="LiveId" clId="{6B6B86F4-9BF7-4450-AED9-44D730A2582D}" dt="2020-05-12T07:25:40.768" v="19"/>
          <ac:spMkLst>
            <pc:docMk/>
            <pc:sldMk cId="3378895467" sldId="606"/>
            <ac:spMk id="13" creationId="{266F84EB-1DC1-46BF-A463-65A1AE946721}"/>
          </ac:spMkLst>
        </pc:spChg>
        <pc:spChg chg="add del">
          <ac:chgData name="Edwin Landivar" userId="ae2ac59f40d9f62d" providerId="LiveId" clId="{6B6B86F4-9BF7-4450-AED9-44D730A2582D}" dt="2020-05-12T07:25:40.768" v="19"/>
          <ac:spMkLst>
            <pc:docMk/>
            <pc:sldMk cId="3378895467" sldId="606"/>
            <ac:spMk id="14" creationId="{BAA68090-38B1-4E6C-B5AC-F4DFFFEDED84}"/>
          </ac:spMkLst>
        </pc:spChg>
        <pc:spChg chg="add del">
          <ac:chgData name="Edwin Landivar" userId="ae2ac59f40d9f62d" providerId="LiveId" clId="{6B6B86F4-9BF7-4450-AED9-44D730A2582D}" dt="2020-05-12T07:25:56.657" v="24"/>
          <ac:spMkLst>
            <pc:docMk/>
            <pc:sldMk cId="3378895467" sldId="606"/>
            <ac:spMk id="15" creationId="{2EF5B506-1E46-4E3B-9C63-6ED49778D355}"/>
          </ac:spMkLst>
        </pc:spChg>
        <pc:spChg chg="add del">
          <ac:chgData name="Edwin Landivar" userId="ae2ac59f40d9f62d" providerId="LiveId" clId="{6B6B86F4-9BF7-4450-AED9-44D730A2582D}" dt="2020-05-12T07:25:56.657" v="24"/>
          <ac:spMkLst>
            <pc:docMk/>
            <pc:sldMk cId="3378895467" sldId="606"/>
            <ac:spMk id="16" creationId="{AA707006-7AEB-4618-B585-4CD50B51FE91}"/>
          </ac:spMkLst>
        </pc:spChg>
        <pc:spChg chg="add del mod">
          <ac:chgData name="Edwin Landivar" userId="ae2ac59f40d9f62d" providerId="LiveId" clId="{6B6B86F4-9BF7-4450-AED9-44D730A2582D}" dt="2020-05-12T07:25:56.657" v="24"/>
          <ac:spMkLst>
            <pc:docMk/>
            <pc:sldMk cId="3378895467" sldId="606"/>
            <ac:spMk id="17" creationId="{EECCC026-ED62-42E9-A4AF-930053150B87}"/>
          </ac:spMkLst>
        </pc:spChg>
        <pc:picChg chg="del">
          <ac:chgData name="Edwin Landivar" userId="ae2ac59f40d9f62d" providerId="LiveId" clId="{6B6B86F4-9BF7-4450-AED9-44D730A2582D}" dt="2020-05-12T07:23:08.885" v="2" actId="478"/>
          <ac:picMkLst>
            <pc:docMk/>
            <pc:sldMk cId="3378895467" sldId="606"/>
            <ac:picMk id="6" creationId="{28798AF8-6613-4A49-9A0A-27D76A23747D}"/>
          </ac:picMkLst>
        </pc:picChg>
        <pc:picChg chg="mod">
          <ac:chgData name="Edwin Landivar" userId="ae2ac59f40d9f62d" providerId="LiveId" clId="{6B6B86F4-9BF7-4450-AED9-44D730A2582D}" dt="2020-05-12T07:23:13.511" v="3" actId="1076"/>
          <ac:picMkLst>
            <pc:docMk/>
            <pc:sldMk cId="3378895467" sldId="606"/>
            <ac:picMk id="9" creationId="{1AE8B518-012E-4C73-A111-813776293A5F}"/>
          </ac:picMkLst>
        </pc:picChg>
      </pc:sldChg>
      <pc:sldChg chg="delSp modSp mod delAnim">
        <pc:chgData name="Edwin Landivar" userId="ae2ac59f40d9f62d" providerId="LiveId" clId="{6B6B86F4-9BF7-4450-AED9-44D730A2582D}" dt="2020-05-12T07:28:05.591" v="39" actId="113"/>
        <pc:sldMkLst>
          <pc:docMk/>
          <pc:sldMk cId="837056114" sldId="613"/>
        </pc:sldMkLst>
        <pc:spChg chg="mod">
          <ac:chgData name="Edwin Landivar" userId="ae2ac59f40d9f62d" providerId="LiveId" clId="{6B6B86F4-9BF7-4450-AED9-44D730A2582D}" dt="2020-05-12T07:28:00.417" v="38"/>
          <ac:spMkLst>
            <pc:docMk/>
            <pc:sldMk cId="837056114" sldId="613"/>
            <ac:spMk id="5" creationId="{00000000-0000-0000-0000-000000000000}"/>
          </ac:spMkLst>
        </pc:spChg>
        <pc:spChg chg="mod">
          <ac:chgData name="Edwin Landivar" userId="ae2ac59f40d9f62d" providerId="LiveId" clId="{6B6B86F4-9BF7-4450-AED9-44D730A2582D}" dt="2020-05-12T07:28:00.417" v="38"/>
          <ac:spMkLst>
            <pc:docMk/>
            <pc:sldMk cId="837056114" sldId="613"/>
            <ac:spMk id="7" creationId="{00000000-0000-0000-0000-000000000000}"/>
          </ac:spMkLst>
        </pc:spChg>
        <pc:spChg chg="mod">
          <ac:chgData name="Edwin Landivar" userId="ae2ac59f40d9f62d" providerId="LiveId" clId="{6B6B86F4-9BF7-4450-AED9-44D730A2582D}" dt="2020-05-12T07:28:05.591" v="39" actId="113"/>
          <ac:spMkLst>
            <pc:docMk/>
            <pc:sldMk cId="837056114" sldId="613"/>
            <ac:spMk id="14" creationId="{00000000-0000-0000-0000-000000000000}"/>
          </ac:spMkLst>
        </pc:spChg>
        <pc:grpChg chg="mod">
          <ac:chgData name="Edwin Landivar" userId="ae2ac59f40d9f62d" providerId="LiveId" clId="{6B6B86F4-9BF7-4450-AED9-44D730A2582D}" dt="2020-05-12T07:28:00.417" v="38"/>
          <ac:grpSpMkLst>
            <pc:docMk/>
            <pc:sldMk cId="837056114" sldId="613"/>
            <ac:grpSpMk id="21" creationId="{00000000-0000-0000-0000-000000000000}"/>
          </ac:grpSpMkLst>
        </pc:grpChg>
        <pc:picChg chg="del">
          <ac:chgData name="Edwin Landivar" userId="ae2ac59f40d9f62d" providerId="LiveId" clId="{6B6B86F4-9BF7-4450-AED9-44D730A2582D}" dt="2020-05-12T07:23:17.219" v="4" actId="478"/>
          <ac:picMkLst>
            <pc:docMk/>
            <pc:sldMk cId="837056114" sldId="613"/>
            <ac:picMk id="4" creationId="{5E1BBE0A-EE51-4BB2-A625-1E8A97DE3CF8}"/>
          </ac:picMkLst>
        </pc:picChg>
      </pc:sldChg>
      <pc:sldChg chg="delSp modSp mod delAnim">
        <pc:chgData name="Edwin Landivar" userId="ae2ac59f40d9f62d" providerId="LiveId" clId="{6B6B86F4-9BF7-4450-AED9-44D730A2582D}" dt="2020-05-12T07:29:23.660" v="48" actId="1076"/>
        <pc:sldMkLst>
          <pc:docMk/>
          <pc:sldMk cId="1479977622" sldId="614"/>
        </pc:sldMkLst>
        <pc:spChg chg="mod">
          <ac:chgData name="Edwin Landivar" userId="ae2ac59f40d9f62d" providerId="LiveId" clId="{6B6B86F4-9BF7-4450-AED9-44D730A2582D}" dt="2020-05-12T07:28:38.485" v="42" actId="6549"/>
          <ac:spMkLst>
            <pc:docMk/>
            <pc:sldMk cId="1479977622" sldId="614"/>
            <ac:spMk id="8" creationId="{00000000-0000-0000-0000-000000000000}"/>
          </ac:spMkLst>
        </pc:spChg>
        <pc:spChg chg="mod">
          <ac:chgData name="Edwin Landivar" userId="ae2ac59f40d9f62d" providerId="LiveId" clId="{6B6B86F4-9BF7-4450-AED9-44D730A2582D}" dt="2020-05-12T07:29:15.813" v="47" actId="14100"/>
          <ac:spMkLst>
            <pc:docMk/>
            <pc:sldMk cId="1479977622" sldId="614"/>
            <ac:spMk id="10" creationId="{00000000-0000-0000-0000-000000000000}"/>
          </ac:spMkLst>
        </pc:spChg>
        <pc:spChg chg="mod">
          <ac:chgData name="Edwin Landivar" userId="ae2ac59f40d9f62d" providerId="LiveId" clId="{6B6B86F4-9BF7-4450-AED9-44D730A2582D}" dt="2020-05-12T07:29:23.660" v="48" actId="1076"/>
          <ac:spMkLst>
            <pc:docMk/>
            <pc:sldMk cId="1479977622" sldId="614"/>
            <ac:spMk id="11" creationId="{00000000-0000-0000-0000-000000000000}"/>
          </ac:spMkLst>
        </pc:spChg>
        <pc:picChg chg="del">
          <ac:chgData name="Edwin Landivar" userId="ae2ac59f40d9f62d" providerId="LiveId" clId="{6B6B86F4-9BF7-4450-AED9-44D730A2582D}" dt="2020-05-12T07:23:32.943" v="6" actId="478"/>
          <ac:picMkLst>
            <pc:docMk/>
            <pc:sldMk cId="1479977622" sldId="614"/>
            <ac:picMk id="2" creationId="{0A961DF1-2A04-4F8D-84B0-9AD6B22D5F86}"/>
          </ac:picMkLst>
        </pc:picChg>
        <pc:picChg chg="mod">
          <ac:chgData name="Edwin Landivar" userId="ae2ac59f40d9f62d" providerId="LiveId" clId="{6B6B86F4-9BF7-4450-AED9-44D730A2582D}" dt="2020-05-12T07:23:42.332" v="8" actId="1076"/>
          <ac:picMkLst>
            <pc:docMk/>
            <pc:sldMk cId="1479977622" sldId="614"/>
            <ac:picMk id="17" creationId="{BB2F1B59-08DA-4B78-9205-ABD22DCFC46B}"/>
          </ac:picMkLst>
        </pc:picChg>
      </pc:sldChg>
      <pc:sldChg chg="delSp modSp mod delAnim">
        <pc:chgData name="Edwin Landivar" userId="ae2ac59f40d9f62d" providerId="LiveId" clId="{6B6B86F4-9BF7-4450-AED9-44D730A2582D}" dt="2020-05-12T07:34:34.020" v="103" actId="20577"/>
        <pc:sldMkLst>
          <pc:docMk/>
          <pc:sldMk cId="668194125" sldId="616"/>
        </pc:sldMkLst>
        <pc:spChg chg="mod">
          <ac:chgData name="Edwin Landivar" userId="ae2ac59f40d9f62d" providerId="LiveId" clId="{6B6B86F4-9BF7-4450-AED9-44D730A2582D}" dt="2020-05-12T07:34:34.020" v="103" actId="20577"/>
          <ac:spMkLst>
            <pc:docMk/>
            <pc:sldMk cId="668194125" sldId="616"/>
            <ac:spMk id="7" creationId="{00000000-0000-0000-0000-000000000000}"/>
          </ac:spMkLst>
        </pc:spChg>
        <pc:spChg chg="mod">
          <ac:chgData name="Edwin Landivar" userId="ae2ac59f40d9f62d" providerId="LiveId" clId="{6B6B86F4-9BF7-4450-AED9-44D730A2582D}" dt="2020-05-12T07:31:40.479" v="53"/>
          <ac:spMkLst>
            <pc:docMk/>
            <pc:sldMk cId="668194125" sldId="616"/>
            <ac:spMk id="8" creationId="{00000000-0000-0000-0000-000000000000}"/>
          </ac:spMkLst>
        </pc:spChg>
        <pc:spChg chg="mod">
          <ac:chgData name="Edwin Landivar" userId="ae2ac59f40d9f62d" providerId="LiveId" clId="{6B6B86F4-9BF7-4450-AED9-44D730A2582D}" dt="2020-05-12T07:33:09.744" v="66" actId="14100"/>
          <ac:spMkLst>
            <pc:docMk/>
            <pc:sldMk cId="668194125" sldId="616"/>
            <ac:spMk id="22" creationId="{79C77B00-E391-4B24-A4F7-A34180A77123}"/>
          </ac:spMkLst>
        </pc:spChg>
        <pc:picChg chg="del">
          <ac:chgData name="Edwin Landivar" userId="ae2ac59f40d9f62d" providerId="LiveId" clId="{6B6B86F4-9BF7-4450-AED9-44D730A2582D}" dt="2020-05-12T07:23:56.135" v="10" actId="478"/>
          <ac:picMkLst>
            <pc:docMk/>
            <pc:sldMk cId="668194125" sldId="616"/>
            <ac:picMk id="2" creationId="{362B2EE3-9F03-41D7-A1A7-CEDF9E3D9A94}"/>
          </ac:picMkLst>
        </pc:picChg>
      </pc:sldChg>
      <pc:sldChg chg="delSp modSp mod delAnim modNotesTx">
        <pc:chgData name="Edwin Landivar" userId="ae2ac59f40d9f62d" providerId="LiveId" clId="{6B6B86F4-9BF7-4450-AED9-44D730A2582D}" dt="2020-05-12T07:36:21.965" v="108"/>
        <pc:sldMkLst>
          <pc:docMk/>
          <pc:sldMk cId="1542355900" sldId="618"/>
        </pc:sldMkLst>
        <pc:spChg chg="mod">
          <ac:chgData name="Edwin Landivar" userId="ae2ac59f40d9f62d" providerId="LiveId" clId="{6B6B86F4-9BF7-4450-AED9-44D730A2582D}" dt="2020-05-12T07:35:07.296" v="104"/>
          <ac:spMkLst>
            <pc:docMk/>
            <pc:sldMk cId="1542355900" sldId="618"/>
            <ac:spMk id="12" creationId="{00000000-0000-0000-0000-000000000000}"/>
          </ac:spMkLst>
        </pc:spChg>
        <pc:spChg chg="mod">
          <ac:chgData name="Edwin Landivar" userId="ae2ac59f40d9f62d" providerId="LiveId" clId="{6B6B86F4-9BF7-4450-AED9-44D730A2582D}" dt="2020-05-12T07:36:21.965" v="108"/>
          <ac:spMkLst>
            <pc:docMk/>
            <pc:sldMk cId="1542355900" sldId="618"/>
            <ac:spMk id="15" creationId="{00000000-0000-0000-0000-000000000000}"/>
          </ac:spMkLst>
        </pc:spChg>
        <pc:picChg chg="del">
          <ac:chgData name="Edwin Landivar" userId="ae2ac59f40d9f62d" providerId="LiveId" clId="{6B6B86F4-9BF7-4450-AED9-44D730A2582D}" dt="2020-05-12T07:24:00.493" v="11" actId="478"/>
          <ac:picMkLst>
            <pc:docMk/>
            <pc:sldMk cId="1542355900" sldId="618"/>
            <ac:picMk id="2" creationId="{08D138FC-52C5-4A97-81FB-AA3C42256A8B}"/>
          </ac:picMkLst>
        </pc:picChg>
      </pc:sldChg>
      <pc:sldChg chg="delSp modSp mod delAnim">
        <pc:chgData name="Edwin Landivar" userId="ae2ac59f40d9f62d" providerId="LiveId" clId="{6B6B86F4-9BF7-4450-AED9-44D730A2582D}" dt="2020-05-12T07:30:14.159" v="52"/>
        <pc:sldMkLst>
          <pc:docMk/>
          <pc:sldMk cId="2599265895" sldId="619"/>
        </pc:sldMkLst>
        <pc:spChg chg="mod">
          <ac:chgData name="Edwin Landivar" userId="ae2ac59f40d9f62d" providerId="LiveId" clId="{6B6B86F4-9BF7-4450-AED9-44D730A2582D}" dt="2020-05-12T07:30:14.159" v="52"/>
          <ac:spMkLst>
            <pc:docMk/>
            <pc:sldMk cId="2599265895" sldId="619"/>
            <ac:spMk id="4" creationId="{00000000-0000-0000-0000-000000000000}"/>
          </ac:spMkLst>
        </pc:spChg>
        <pc:spChg chg="mod">
          <ac:chgData name="Edwin Landivar" userId="ae2ac59f40d9f62d" providerId="LiveId" clId="{6B6B86F4-9BF7-4450-AED9-44D730A2582D}" dt="2020-05-12T07:29:53.571" v="51" actId="6549"/>
          <ac:spMkLst>
            <pc:docMk/>
            <pc:sldMk cId="2599265895" sldId="619"/>
            <ac:spMk id="7" creationId="{00000000-0000-0000-0000-000000000000}"/>
          </ac:spMkLst>
        </pc:spChg>
        <pc:spChg chg="mod">
          <ac:chgData name="Edwin Landivar" userId="ae2ac59f40d9f62d" providerId="LiveId" clId="{6B6B86F4-9BF7-4450-AED9-44D730A2582D}" dt="2020-05-12T07:30:14.159" v="52"/>
          <ac:spMkLst>
            <pc:docMk/>
            <pc:sldMk cId="2599265895" sldId="619"/>
            <ac:spMk id="27" creationId="{00000000-0000-0000-0000-000000000000}"/>
          </ac:spMkLst>
        </pc:spChg>
        <pc:grpChg chg="mod">
          <ac:chgData name="Edwin Landivar" userId="ae2ac59f40d9f62d" providerId="LiveId" clId="{6B6B86F4-9BF7-4450-AED9-44D730A2582D}" dt="2020-05-12T07:30:14.159" v="52"/>
          <ac:grpSpMkLst>
            <pc:docMk/>
            <pc:sldMk cId="2599265895" sldId="619"/>
            <ac:grpSpMk id="3" creationId="{00000000-0000-0000-0000-000000000000}"/>
          </ac:grpSpMkLst>
        </pc:grpChg>
        <pc:picChg chg="del">
          <ac:chgData name="Edwin Landivar" userId="ae2ac59f40d9f62d" providerId="LiveId" clId="{6B6B86F4-9BF7-4450-AED9-44D730A2582D}" dt="2020-05-12T07:23:47.256" v="9" actId="478"/>
          <ac:picMkLst>
            <pc:docMk/>
            <pc:sldMk cId="2599265895" sldId="619"/>
            <ac:picMk id="2" creationId="{9E9BDE00-9CEB-4D81-AAC1-32F927E0CFED}"/>
          </ac:picMkLst>
        </pc:picChg>
      </pc:sldChg>
      <pc:sldChg chg="delSp modSp mod delAnim modNotesTx">
        <pc:chgData name="Edwin Landivar" userId="ae2ac59f40d9f62d" providerId="LiveId" clId="{6B6B86F4-9BF7-4450-AED9-44D730A2582D}" dt="2020-05-12T07:38:32.987" v="127" actId="1076"/>
        <pc:sldMkLst>
          <pc:docMk/>
          <pc:sldMk cId="3481045880" sldId="622"/>
        </pc:sldMkLst>
        <pc:spChg chg="mod">
          <ac:chgData name="Edwin Landivar" userId="ae2ac59f40d9f62d" providerId="LiveId" clId="{6B6B86F4-9BF7-4450-AED9-44D730A2582D}" dt="2020-05-12T07:38:32.987" v="127" actId="1076"/>
          <ac:spMkLst>
            <pc:docMk/>
            <pc:sldMk cId="3481045880" sldId="622"/>
            <ac:spMk id="5" creationId="{00000000-0000-0000-0000-000000000000}"/>
          </ac:spMkLst>
        </pc:spChg>
        <pc:spChg chg="mod">
          <ac:chgData name="Edwin Landivar" userId="ae2ac59f40d9f62d" providerId="LiveId" clId="{6B6B86F4-9BF7-4450-AED9-44D730A2582D}" dt="2020-05-12T07:38:23.964" v="126" actId="6549"/>
          <ac:spMkLst>
            <pc:docMk/>
            <pc:sldMk cId="3481045880" sldId="622"/>
            <ac:spMk id="7" creationId="{00000000-0000-0000-0000-000000000000}"/>
          </ac:spMkLst>
        </pc:spChg>
        <pc:spChg chg="mod">
          <ac:chgData name="Edwin Landivar" userId="ae2ac59f40d9f62d" providerId="LiveId" clId="{6B6B86F4-9BF7-4450-AED9-44D730A2582D}" dt="2020-05-12T07:38:00.927" v="117"/>
          <ac:spMkLst>
            <pc:docMk/>
            <pc:sldMk cId="3481045880" sldId="622"/>
            <ac:spMk id="14" creationId="{00000000-0000-0000-0000-000000000000}"/>
          </ac:spMkLst>
        </pc:spChg>
        <pc:grpChg chg="mod">
          <ac:chgData name="Edwin Landivar" userId="ae2ac59f40d9f62d" providerId="LiveId" clId="{6B6B86F4-9BF7-4450-AED9-44D730A2582D}" dt="2020-05-12T07:38:00.927" v="117"/>
          <ac:grpSpMkLst>
            <pc:docMk/>
            <pc:sldMk cId="3481045880" sldId="622"/>
            <ac:grpSpMk id="21" creationId="{00000000-0000-0000-0000-000000000000}"/>
          </ac:grpSpMkLst>
        </pc:grpChg>
        <pc:picChg chg="del">
          <ac:chgData name="Edwin Landivar" userId="ae2ac59f40d9f62d" providerId="LiveId" clId="{6B6B86F4-9BF7-4450-AED9-44D730A2582D}" dt="2020-05-12T07:24:04.894" v="12" actId="478"/>
          <ac:picMkLst>
            <pc:docMk/>
            <pc:sldMk cId="3481045880" sldId="622"/>
            <ac:picMk id="2" creationId="{B57710E8-430F-4159-87F7-6BD09A6C4B2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27185-10FB-4A57-B3F0-45136A811A24}" type="datetimeFigureOut">
              <a:rPr lang="uk-UA" smtClean="0"/>
              <a:t>27.05.2020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C3A12-1E0F-412B-B376-8089A55D946C}" type="slidenum">
              <a:rPr lang="uk-UA" smtClean="0"/>
              <a:t>‹Nº›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721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5047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palabra PASS para el uso del extintor de incendios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461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¿Qué está en riesgo?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incendio es una experiencia aterradora, pero si sabes cómo manejar un extintor portátil y recuerdas la palabra PASS, puedes combatirlo con confianza.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2619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¿Cuál es el peligro?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Cuando se produce un incendio, sólo tienes minutos para escapar, así que los segundos cuentan. El fuego puede engullir tu casa, oficina, almacén u otra estructura, en tan sólo dos minutos. Además de tener un plan de escape en casa y un plan de evacuación en el trabajo, saber cómo usar un extintor de incendios puede darle a usted y a otros valiosos segundos para escapar.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1521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Cómo protegerse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Primero, siempre activa la alarma de incendio del edificio para alertar a los compañeros y clientes primero. Luego, llame al departamento de bomberos o a otro número de emergencia. Sólo entonces intente combatir el fuego, y sólo si es del tamaño de una papelera o más pequeño.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uk-U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3569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Cómo protegerse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Aquí está su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palabra clave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la seguridad: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pasador o quite la correa de plástico de bloqueo.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/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 acción desbloquea la palanca y permite que el extintor se descargue.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/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Asegúrese de tener el tipo correcto de extintor para el fuego. Por ejemplo, nunca use agua en un incendio eléctrico o podría arriesgarse a una descarga eléctrica.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Apunta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bajo la base de las llamas, no al humo.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/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Mantenga la boquilla apuntando bajo hacia la base del fuego y párese a unos metros del fuego.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Apriete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palanca y la manija juntas para descargar el extintor.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/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Suelte la palanca cuando quiera dejar de descargar para comprobar el estado del fuego.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lado a lado.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/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Apunta con cuidado, ya que sólo tienes unos 10 o 20 segundos de agente extintor, dependiendo del tamaño y tipo de extintor.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/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Golpea todos los lados del fuego y cualquier punto perdido.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/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Cuando el fuego parezca estar apagado, comprueba si hay brasas vivas.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/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Vigila los brotes repentinos cuando las brasas calientes se expongan al aire.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4185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dirty="0"/>
              <a:t>Cómo protegerse</a:t>
            </a:r>
          </a:p>
          <a:p>
            <a:pPr fontAlgn="base"/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Nunca intente combatir un incendio en un espacio cerrado como un almacén.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humo y los gases del fuego, junto con el contenido del extintor, podrían desplazar el oxígeno y provocar la pérdida de la conciencia.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 ruta de escape también podría estar cortada por el fuego o el humo.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Combate el fuego mientras retrocedes hacia la salida. Siempre deja una ruta de escape.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Nunca te dejes atrapar en una habitación con una sola salida.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el extintor no apaga el fuego, tendrá que salir rápidamente y con seguridad.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Nunca vuelvas al fuego por nada ni por nadie. Alerta a los bomberos de cualquiera que pueda estar todavía en el edificio y déjalos hacer su trabajo.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9588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Conclusión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Planificando con antelación y sabiendo cómo manejar un extintor de incendios portátil, se mantendrá la calma y reaccionará rápidamente en una emergencia. </a:t>
            </a:r>
          </a:p>
          <a:p>
            <a:pPr fontAlgn="base"/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Tómese en serio la lucha contra el fuego, podría ser su puerto de acceso a la seguridad.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8256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03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ORTFOLIO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2400300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72000" y="2400300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5148072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72000" y="5148072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06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G-SLIDE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144000" y="2400300"/>
            <a:ext cx="9144000" cy="548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337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532888" y="2587752"/>
            <a:ext cx="2706624" cy="2706624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029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502152" y="2587752"/>
            <a:ext cx="2706624" cy="2706624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022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053328" y="2633472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9784080" y="2633472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923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300984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7918704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2527280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280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337560" y="2935224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3337560" y="5980176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9811512" y="2935224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9811512" y="5981700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635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2860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2860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2860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1148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1148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9436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59436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59436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733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8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604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6453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62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4400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0331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273552" y="2779776"/>
            <a:ext cx="1444752" cy="144475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3780008" y="5779008"/>
            <a:ext cx="1444752" cy="144475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653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772400" y="2093976"/>
            <a:ext cx="2743200" cy="27432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411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499616" y="3346704"/>
            <a:ext cx="3593592" cy="3593592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268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2400300"/>
            <a:ext cx="18288000" cy="548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91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144000" y="2400300"/>
            <a:ext cx="9144000" cy="548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19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2400300"/>
            <a:ext cx="9144000" cy="548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934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MG-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4400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49509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98869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7"/>
          <p:cNvSpPr>
            <a:spLocks noGrp="1"/>
          </p:cNvSpPr>
          <p:nvPr>
            <p:ph type="title" hasCustomPrompt="1"/>
          </p:nvPr>
        </p:nvSpPr>
        <p:spPr>
          <a:xfrm>
            <a:off x="100584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96930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06040" y="3255264"/>
            <a:ext cx="2542032" cy="452628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57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094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5138928" y="3648456"/>
            <a:ext cx="2075688" cy="375818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563624" y="3648456"/>
            <a:ext cx="2075688" cy="375818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163824" y="3355848"/>
            <a:ext cx="2423160" cy="4315968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317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06040" y="2999232"/>
            <a:ext cx="3730752" cy="498348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822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51760" y="2990088"/>
            <a:ext cx="6400800" cy="394106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477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438144" y="3054096"/>
            <a:ext cx="5276088" cy="325526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707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121408" y="2953512"/>
            <a:ext cx="6519672" cy="3730752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257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002536" y="2788920"/>
            <a:ext cx="7178040" cy="4105656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213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61888" y="2441448"/>
            <a:ext cx="5705856" cy="32461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657600" y="5753100"/>
            <a:ext cx="685800" cy="121615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uk-UA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690872" y="4754880"/>
            <a:ext cx="1645920" cy="217627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uk-UA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1055096" y="4334256"/>
            <a:ext cx="3886200" cy="240487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917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807208" y="3200400"/>
            <a:ext cx="3886200" cy="3886200"/>
          </a:xfrm>
          <a:prstGeom prst="rect">
            <a:avLst/>
          </a:prstGeom>
          <a:effectLst>
            <a:outerShdw blurRad="292100" dist="38100" dir="5400000" algn="t" rotWithShape="0">
              <a:schemeClr val="accent1">
                <a:alpha val="67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799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929384" y="3218688"/>
            <a:ext cx="2423160" cy="4315968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615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901952" y="3584448"/>
            <a:ext cx="2194560" cy="3886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468112" y="3584448"/>
            <a:ext cx="2194560" cy="3886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520440" y="3264408"/>
            <a:ext cx="2542032" cy="452628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568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1435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352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24328" y="2990088"/>
            <a:ext cx="3730752" cy="498348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55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05500" y="2628900"/>
            <a:ext cx="6477000" cy="39624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286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655064" y="2788920"/>
            <a:ext cx="6967728" cy="398678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309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846320" y="3200400"/>
            <a:ext cx="8622792" cy="484632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085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87552" y="2478024"/>
            <a:ext cx="9052560" cy="5998464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734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371600" y="2400300"/>
            <a:ext cx="7315200" cy="54864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601200" y="2400300"/>
            <a:ext cx="7315200" cy="54864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234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57300" y="2752623"/>
            <a:ext cx="5029200" cy="27432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001500" y="2752623"/>
            <a:ext cx="5029200" cy="27432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629400" y="2752623"/>
            <a:ext cx="5029200" cy="27432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67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57300" y="2400300"/>
            <a:ext cx="5029200" cy="50292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001500" y="2400300"/>
            <a:ext cx="5029200" cy="50292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629400" y="2400300"/>
            <a:ext cx="5029200" cy="50292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099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2860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2860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2860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1148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1148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9436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59436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59436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41148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850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6576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6576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3152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3152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9728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09728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46304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46304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84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Rectangle 9"/>
          <p:cNvSpPr/>
          <p:nvPr userDrawn="1"/>
        </p:nvSpPr>
        <p:spPr>
          <a:xfrm>
            <a:off x="0" y="2400300"/>
            <a:ext cx="18288000" cy="54864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5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2400300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72000" y="2400300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5148072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72000" y="5148072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67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51435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2000" y="24003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144000" y="51435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3716000" y="24003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677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303338" y="3257550"/>
            <a:ext cx="5715000" cy="3833813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967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OT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143500"/>
            <a:ext cx="18288000" cy="51435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063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8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1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VICES OPT-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05500" y="2628900"/>
            <a:ext cx="6477000" cy="39624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590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G-SLIDE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2400300"/>
            <a:ext cx="9144000" cy="548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49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87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93" r:id="rId3"/>
    <p:sldLayoutId id="2147483680" r:id="rId4"/>
    <p:sldLayoutId id="2147483697" r:id="rId5"/>
    <p:sldLayoutId id="2147483698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20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676" r:id="rId6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43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732" r:id="rId2"/>
    <p:sldLayoutId id="2147483731" r:id="rId3"/>
    <p:sldLayoutId id="2147483701" r:id="rId4"/>
    <p:sldLayoutId id="2147483700" r:id="rId5"/>
    <p:sldLayoutId id="2147483699" r:id="rId6"/>
    <p:sldLayoutId id="2147483668" r:id="rId7"/>
    <p:sldLayoutId id="2147483670" r:id="rId8"/>
    <p:sldLayoutId id="2147483671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47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6" r:id="rId8"/>
    <p:sldLayoutId id="2147483727" r:id="rId9"/>
    <p:sldLayoutId id="2147483721" r:id="rId10"/>
    <p:sldLayoutId id="2147483722" r:id="rId11"/>
    <p:sldLayoutId id="2147483723" r:id="rId12"/>
    <p:sldLayoutId id="2147483679" r:id="rId13"/>
    <p:sldLayoutId id="2147483724" r:id="rId14"/>
    <p:sldLayoutId id="2147483689" r:id="rId15"/>
    <p:sldLayoutId id="2147483682" r:id="rId16"/>
    <p:sldLayoutId id="2147483683" r:id="rId17"/>
    <p:sldLayoutId id="2147483685" r:id="rId18"/>
    <p:sldLayoutId id="2147483686" r:id="rId19"/>
    <p:sldLayoutId id="2147483688" r:id="rId20"/>
    <p:sldLayoutId id="2147483687" r:id="rId21"/>
    <p:sldLayoutId id="2147483684" r:id="rId22"/>
    <p:sldLayoutId id="2147483667" r:id="rId23"/>
    <p:sldLayoutId id="2147483733" r:id="rId24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media" Target="../media/media2.wav"/><Relationship Id="rId7" Type="http://schemas.openxmlformats.org/officeDocument/2006/relationships/image" Target="../media/image2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2.wav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wav"/><Relationship Id="rId7" Type="http://schemas.openxmlformats.org/officeDocument/2006/relationships/image" Target="../media/image5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wav"/><Relationship Id="rId7" Type="http://schemas.openxmlformats.org/officeDocument/2006/relationships/image" Target="../media/image6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wav"/><Relationship Id="rId7" Type="http://schemas.openxmlformats.org/officeDocument/2006/relationships/image" Target="../media/image7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media" Target="../media/media2.wav"/><Relationship Id="rId7" Type="http://schemas.openxmlformats.org/officeDocument/2006/relationships/image" Target="../media/image8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1.jpeg"/><Relationship Id="rId4" Type="http://schemas.openxmlformats.org/officeDocument/2006/relationships/audio" Target="../media/media2.wav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wav"/><Relationship Id="rId7" Type="http://schemas.openxmlformats.org/officeDocument/2006/relationships/image" Target="../media/image12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wav"/><Relationship Id="rId7" Type="http://schemas.openxmlformats.org/officeDocument/2006/relationships/image" Target="../media/image13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4000500"/>
            <a:ext cx="6210300" cy="11036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5563969"/>
            <a:ext cx="1828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tx2"/>
                </a:solidFill>
              </a:rPr>
              <a:t>Haga clic en cualquier lugar para empezar...</a:t>
            </a: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85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ort Logo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876300"/>
            <a:ext cx="17183100" cy="1338828"/>
          </a:xfrm>
        </p:spPr>
        <p:txBody>
          <a:bodyPr/>
          <a:lstStyle/>
          <a:p>
            <a:r>
              <a:rPr lang="es-ES" dirty="0"/>
              <a:t>La palabra PASS para el uso del extintor de incendios</a:t>
            </a:r>
            <a:r>
              <a:rPr lang="en-US" dirty="0"/>
              <a:t/>
            </a:r>
            <a:br>
              <a:rPr lang="en-US" dirty="0"/>
            </a:br>
            <a:endParaRPr lang="uk-U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49" y="9747420"/>
            <a:ext cx="2825988" cy="501480"/>
          </a:xfrm>
          <a:prstGeom prst="rect">
            <a:avLst/>
          </a:prstGeom>
        </p:spPr>
      </p:pic>
      <p:pic>
        <p:nvPicPr>
          <p:cNvPr id="9" name="Picture 8" descr="A screenshot of text&#10;&#10;Description generated with very high confidence">
            <a:extLst>
              <a:ext uri="{FF2B5EF4-FFF2-40B4-BE49-F238E27FC236}">
                <a16:creationId xmlns="" xmlns:a16="http://schemas.microsoft.com/office/drawing/2014/main" id="{1AE8B518-012E-4C73-A111-813776293A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2324100"/>
            <a:ext cx="7962900" cy="7962900"/>
          </a:xfrm>
          <a:prstGeom prst="rect">
            <a:avLst/>
          </a:prstGeom>
        </p:spPr>
      </p:pic>
      <p:pic>
        <p:nvPicPr>
          <p:cNvPr id="4" name="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438400" y="1910328"/>
            <a:ext cx="609600" cy="609600"/>
          </a:xfrm>
          <a:prstGeom prst="rect">
            <a:avLst/>
          </a:prstGeom>
        </p:spPr>
      </p:pic>
      <p:pic>
        <p:nvPicPr>
          <p:cNvPr id="6" name="Light Notification3 D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743200" y="3390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9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0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8074" y="0"/>
            <a:ext cx="18288000" cy="10287000"/>
          </a:xfrm>
          <a:prstGeom prst="rect">
            <a:avLst/>
          </a:prstGeom>
          <a:solidFill>
            <a:schemeClr val="tx1">
              <a:alpha val="25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dirty="0">
              <a:solidFill>
                <a:schemeClr val="tx1"/>
              </a:solidFill>
            </a:endParaRPr>
          </a:p>
        </p:txBody>
      </p:sp>
      <p:pic>
        <p:nvPicPr>
          <p:cNvPr id="24" name="Picture Placeholder 23">
            <a:extLst>
              <a:ext uri="{FF2B5EF4-FFF2-40B4-BE49-F238E27FC236}">
                <a16:creationId xmlns="" xmlns:a16="http://schemas.microsoft.com/office/drawing/2014/main" id="{11EA7A57-D85A-4D34-934C-CB3A6C5323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8" y="0"/>
            <a:ext cx="18300198" cy="10287000"/>
          </a:xfrm>
        </p:spPr>
      </p:pic>
      <p:grpSp>
        <p:nvGrpSpPr>
          <p:cNvPr id="21" name="Group 20"/>
          <p:cNvGrpSpPr/>
          <p:nvPr/>
        </p:nvGrpSpPr>
        <p:grpSpPr>
          <a:xfrm>
            <a:off x="-160431" y="0"/>
            <a:ext cx="9507990" cy="10287000"/>
            <a:chOff x="-105852" y="0"/>
            <a:chExt cx="6789598" cy="102870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6400800" cy="10287000"/>
            </a:xfrm>
            <a:prstGeom prst="rect">
              <a:avLst/>
            </a:prstGeom>
            <a:solidFill>
              <a:schemeClr val="accent1">
                <a:alpha val="87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105852" y="603796"/>
              <a:ext cx="678959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6600" b="1" dirty="0">
                  <a:solidFill>
                    <a:schemeClr val="bg1"/>
                  </a:solidFill>
                </a:rPr>
                <a:t>¿Qué está en riesgo?</a:t>
              </a:r>
              <a:endParaRPr lang="en-US" sz="6600" b="1" dirty="0">
                <a:solidFill>
                  <a:schemeClr val="bg1"/>
                </a:solidFill>
              </a:endParaRPr>
            </a:p>
            <a:p>
              <a:pPr algn="ctr"/>
              <a:endParaRPr lang="ru-RU" sz="6600" b="1" dirty="0">
                <a:solidFill>
                  <a:schemeClr val="bg1"/>
                </a:solidFill>
                <a:ea typeface="Lato Semibold" panose="020F0502020204030203" pitchFamily="34" charset="0"/>
                <a:cs typeface="Lato Semibold" panose="020F0502020204030203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2061" y="2727454"/>
              <a:ext cx="5176679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s-ES" sz="4000" b="1" dirty="0">
                  <a:solidFill>
                    <a:schemeClr val="bg1"/>
                  </a:solidFill>
                </a:rPr>
                <a:t>Un incendio es una experiencia aterradora. 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s-ES" sz="4000" b="1" dirty="0">
                <a:solidFill>
                  <a:schemeClr val="bg1"/>
                </a:solidFill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s-ES" sz="4000" dirty="0">
                  <a:solidFill>
                    <a:schemeClr val="bg1"/>
                  </a:solidFill>
                </a:rPr>
                <a:t>Si sabes manejar un extintor portátil y recuerdas la palabra PASS, puedes defenderte con confianza. 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43009" y="3009900"/>
            <a:ext cx="609600" cy="609600"/>
          </a:xfrm>
          <a:prstGeom prst="rect">
            <a:avLst/>
          </a:prstGeom>
        </p:spPr>
      </p:pic>
      <p:pic>
        <p:nvPicPr>
          <p:cNvPr id="10" name="Light Notification3 D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743200" y="3390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5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80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876300"/>
            <a:ext cx="6286500" cy="1380378"/>
          </a:xfrm>
        </p:spPr>
        <p:txBody>
          <a:bodyPr/>
          <a:lstStyle/>
          <a:p>
            <a:r>
              <a:rPr lang="es-ES" sz="4800" dirty="0"/>
              <a:t>¿Cuál es el peligro?</a:t>
            </a:r>
            <a:r>
              <a:rPr lang="en-US" sz="4800" dirty="0"/>
              <a:t/>
            </a:r>
            <a:br>
              <a:rPr lang="en-US" sz="4800" dirty="0"/>
            </a:br>
            <a:endParaRPr lang="uk-UA" dirty="0"/>
          </a:p>
        </p:txBody>
      </p:sp>
      <p:sp>
        <p:nvSpPr>
          <p:cNvPr id="10" name="Rectangle 9"/>
          <p:cNvSpPr/>
          <p:nvPr/>
        </p:nvSpPr>
        <p:spPr>
          <a:xfrm>
            <a:off x="9144000" y="2400300"/>
            <a:ext cx="9144000" cy="54864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93361" y="2400300"/>
            <a:ext cx="804527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bg1"/>
                </a:solidFill>
              </a:rPr>
              <a:t>Cuando se produce un incendio, sólo tienes minutos para escapar, así que los segundos cuentan.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bg1"/>
                </a:solidFill>
              </a:rPr>
              <a:t>El fuego puede engullir tu casa, oficina, almacén u otra estructura, en tan sólo dos minutos.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bg1"/>
                </a:solidFill>
              </a:rPr>
              <a:t>Saber cómo usar un extintor de incendios puede darte a ti y a otros valiosos segundos para escapar. 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="" xmlns:a16="http://schemas.microsoft.com/office/drawing/2014/main" id="{BB2F1B59-08DA-4B78-9205-ABD22DCFC46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2400300"/>
            <a:ext cx="9201150" cy="5486400"/>
          </a:xfrm>
        </p:spPr>
      </p:pic>
      <p:pic>
        <p:nvPicPr>
          <p:cNvPr id="2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429000" y="2705100"/>
            <a:ext cx="609600" cy="609600"/>
          </a:xfrm>
          <a:prstGeom prst="rect">
            <a:avLst/>
          </a:prstGeom>
        </p:spPr>
      </p:pic>
      <p:pic>
        <p:nvPicPr>
          <p:cNvPr id="7" name="Light Notification3 D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743200" y="3390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7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32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64268" y="947172"/>
            <a:ext cx="6896100" cy="1380378"/>
          </a:xfrm>
        </p:spPr>
        <p:txBody>
          <a:bodyPr/>
          <a:lstStyle/>
          <a:p>
            <a:r>
              <a:rPr lang="es-ES" sz="4800" dirty="0"/>
              <a:t>Cómo protegerse</a:t>
            </a:r>
            <a:r>
              <a:rPr lang="en-US" sz="4800" dirty="0"/>
              <a:t/>
            </a:r>
            <a:br>
              <a:rPr lang="en-US" sz="4800" dirty="0"/>
            </a:br>
            <a:endParaRPr lang="uk-UA" dirty="0">
              <a:solidFill>
                <a:schemeClr val="accent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2552700"/>
            <a:ext cx="9144000" cy="5486400"/>
            <a:chOff x="10535474" y="2060087"/>
            <a:chExt cx="9144000" cy="5486400"/>
          </a:xfrm>
        </p:grpSpPr>
        <p:sp>
          <p:nvSpPr>
            <p:cNvPr id="4" name="Rectangle 3"/>
            <p:cNvSpPr/>
            <p:nvPr/>
          </p:nvSpPr>
          <p:spPr>
            <a:xfrm>
              <a:off x="10535474" y="2060087"/>
              <a:ext cx="9144000" cy="5486400"/>
            </a:xfrm>
            <a:prstGeom prst="rect">
              <a:avLst/>
            </a:prstGeom>
            <a:solidFill>
              <a:schemeClr val="tx1"/>
            </a:solidFill>
            <a:ln w="63500">
              <a:noFill/>
            </a:ln>
            <a:effectLst>
              <a:outerShdw blurRad="292100" dist="38100" dir="5400000" algn="t" rotWithShape="0">
                <a:prstClr val="black">
                  <a:alpha val="6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411774" y="3020897"/>
              <a:ext cx="8077200" cy="4370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Font typeface="+mj-lt"/>
                <a:buAutoNum type="arabicPeriod"/>
              </a:pPr>
              <a:r>
                <a:rPr lang="es-ES" sz="3200" dirty="0">
                  <a:solidFill>
                    <a:schemeClr val="bg1"/>
                  </a:solidFill>
                </a:rPr>
                <a:t>Activar la alarma </a:t>
              </a:r>
            </a:p>
            <a:p>
              <a:pPr marL="514350" indent="-514350">
                <a:buFont typeface="+mj-lt"/>
                <a:buAutoNum type="arabicPeriod"/>
              </a:pPr>
              <a:endParaRPr lang="es-ES" sz="3200" dirty="0">
                <a:solidFill>
                  <a:schemeClr val="bg1"/>
                </a:solidFill>
              </a:endParaRPr>
            </a:p>
            <a:p>
              <a:pPr marL="514350" indent="-514350">
                <a:buFont typeface="+mj-lt"/>
                <a:buAutoNum type="arabicPeriod"/>
              </a:pPr>
              <a:r>
                <a:rPr lang="es-ES" sz="3200" dirty="0">
                  <a:solidFill>
                    <a:schemeClr val="bg1"/>
                  </a:solidFill>
                </a:rPr>
                <a:t>Llama al departamento de bomberos/número de emergencias</a:t>
              </a:r>
            </a:p>
            <a:p>
              <a:pPr marL="514350" indent="-514350">
                <a:buFont typeface="+mj-lt"/>
                <a:buAutoNum type="arabicPeriod"/>
              </a:pPr>
              <a:endParaRPr lang="es-ES" sz="3200" dirty="0">
                <a:solidFill>
                  <a:schemeClr val="bg1"/>
                </a:solidFill>
              </a:endParaRPr>
            </a:p>
            <a:p>
              <a:pPr marL="514350" indent="-514350">
                <a:buFont typeface="+mj-lt"/>
                <a:buAutoNum type="arabicPeriod"/>
              </a:pPr>
              <a:r>
                <a:rPr lang="es-ES" sz="3200" dirty="0">
                  <a:solidFill>
                    <a:schemeClr val="bg1"/>
                  </a:solidFill>
                </a:rPr>
                <a:t>Combatir el fuego si es pequeño, del tamaño de una papelera o más pequeño. </a:t>
              </a:r>
              <a:endParaRPr lang="en-US" sz="2800" dirty="0">
                <a:solidFill>
                  <a:schemeClr val="bg1"/>
                </a:solidFill>
              </a:endParaRPr>
            </a:p>
            <a:p>
              <a:pPr marL="457200" indent="-457200">
                <a:buFont typeface="+mj-lt"/>
                <a:buAutoNum type="arabicPeriod"/>
              </a:pPr>
              <a:endParaRPr lang="en-US" sz="2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B745E9-B77D-4F09-90AA-B75D3894F9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552700"/>
            <a:ext cx="9144000" cy="5486400"/>
          </a:xfrm>
          <a:prstGeom prst="rect">
            <a:avLst/>
          </a:prstGeom>
        </p:spPr>
      </p:pic>
      <p:pic>
        <p:nvPicPr>
          <p:cNvPr id="2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590800" y="2552700"/>
            <a:ext cx="609600" cy="609600"/>
          </a:xfrm>
          <a:prstGeom prst="rect">
            <a:avLst/>
          </a:prstGeom>
        </p:spPr>
      </p:pic>
      <p:pic>
        <p:nvPicPr>
          <p:cNvPr id="8" name="Light Notification3 D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743200" y="3390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6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42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15975" y="873298"/>
            <a:ext cx="7910763" cy="757130"/>
          </a:xfrm>
        </p:spPr>
        <p:txBody>
          <a:bodyPr/>
          <a:lstStyle/>
          <a:p>
            <a:pPr fontAlgn="base"/>
            <a:r>
              <a:rPr lang="es-ES" sz="4800" dirty="0"/>
              <a:t>Cómo protegerse</a:t>
            </a:r>
            <a:endParaRPr lang="en-US" sz="4800" dirty="0"/>
          </a:p>
        </p:txBody>
      </p:sp>
      <p:pic>
        <p:nvPicPr>
          <p:cNvPr id="19" name="Picture Placeholder 18" descr="A picture containing red, indoor, table&#10;&#10;Description generated with very high confidence">
            <a:extLst>
              <a:ext uri="{FF2B5EF4-FFF2-40B4-BE49-F238E27FC236}">
                <a16:creationId xmlns="" xmlns:a16="http://schemas.microsoft.com/office/drawing/2014/main" id="{68D538F2-F9B9-4F9B-8D26-1DCBB21A521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>
            <a:fillRect/>
          </a:stretch>
        </p:blipFill>
        <p:spPr>
          <a:xfrm>
            <a:off x="0" y="5148072"/>
            <a:ext cx="4572000" cy="2743200"/>
          </a:xfrm>
        </p:spPr>
      </p:pic>
      <p:pic>
        <p:nvPicPr>
          <p:cNvPr id="21" name="Picture Placeholder 20" descr="A picture containing outdoor, person, ground, man&#10;&#10;Description generated with very high confidence">
            <a:extLst>
              <a:ext uri="{FF2B5EF4-FFF2-40B4-BE49-F238E27FC236}">
                <a16:creationId xmlns="" xmlns:a16="http://schemas.microsoft.com/office/drawing/2014/main" id="{75629C37-6219-4CFC-AA9E-10BDEABB131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5" b="4655"/>
          <a:stretch>
            <a:fillRect/>
          </a:stretch>
        </p:blipFill>
        <p:spPr>
          <a:xfrm>
            <a:off x="4572000" y="5148072"/>
            <a:ext cx="4267200" cy="2743200"/>
          </a:xfr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79C77B00-E391-4B24-A4F7-A34180A77123}"/>
              </a:ext>
            </a:extLst>
          </p:cNvPr>
          <p:cNvSpPr/>
          <p:nvPr/>
        </p:nvSpPr>
        <p:spPr>
          <a:xfrm>
            <a:off x="8839200" y="2247900"/>
            <a:ext cx="9448800" cy="72390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12529" y="2468874"/>
            <a:ext cx="88392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+mj-lt"/>
              </a:rPr>
              <a:t>PASS</a:t>
            </a:r>
          </a:p>
          <a:p>
            <a:endParaRPr lang="en-US" sz="4000" b="1" dirty="0">
              <a:solidFill>
                <a:schemeClr val="accent1"/>
              </a:solidFill>
              <a:latin typeface="+mj-lt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chemeClr val="bg2"/>
                </a:solidFill>
                <a:latin typeface="+mj-lt"/>
              </a:rPr>
              <a:t>(</a:t>
            </a:r>
            <a:r>
              <a:rPr lang="es-ES" sz="3600" dirty="0" err="1">
                <a:solidFill>
                  <a:schemeClr val="bg2"/>
                </a:solidFill>
                <a:latin typeface="+mj-lt"/>
              </a:rPr>
              <a:t>Pull</a:t>
            </a:r>
            <a:r>
              <a:rPr lang="es-ES" sz="3600" dirty="0">
                <a:solidFill>
                  <a:schemeClr val="bg2"/>
                </a:solidFill>
                <a:latin typeface="+mj-lt"/>
              </a:rPr>
              <a:t>) Tire de la clavija o quite la correa de plástico de bloqueo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chemeClr val="bg2"/>
                </a:solidFill>
                <a:latin typeface="+mj-lt"/>
              </a:rPr>
              <a:t>(</a:t>
            </a:r>
            <a:r>
              <a:rPr lang="es-ES" sz="3600" dirty="0" err="1">
                <a:solidFill>
                  <a:schemeClr val="bg2"/>
                </a:solidFill>
                <a:latin typeface="+mj-lt"/>
              </a:rPr>
              <a:t>Aim</a:t>
            </a:r>
            <a:r>
              <a:rPr lang="es-ES" sz="3600" dirty="0">
                <a:solidFill>
                  <a:schemeClr val="bg2"/>
                </a:solidFill>
                <a:latin typeface="+mj-lt"/>
              </a:rPr>
              <a:t>) Apunta bajo la base de las llamas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chemeClr val="bg2"/>
                </a:solidFill>
                <a:latin typeface="+mj-lt"/>
              </a:rPr>
              <a:t>(</a:t>
            </a:r>
            <a:r>
              <a:rPr lang="es-ES" sz="3600" dirty="0" err="1">
                <a:solidFill>
                  <a:schemeClr val="bg2"/>
                </a:solidFill>
                <a:latin typeface="+mj-lt"/>
              </a:rPr>
              <a:t>Squeez</a:t>
            </a:r>
            <a:r>
              <a:rPr lang="es-ES" sz="3600" dirty="0">
                <a:solidFill>
                  <a:schemeClr val="bg2"/>
                </a:solidFill>
                <a:latin typeface="+mj-lt"/>
              </a:rPr>
              <a:t>) Apriete la palanca y el mango juntos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chemeClr val="bg2"/>
                </a:solidFill>
                <a:latin typeface="+mj-lt"/>
              </a:rPr>
              <a:t>(</a:t>
            </a:r>
            <a:r>
              <a:rPr lang="es-ES" sz="3600" dirty="0" err="1">
                <a:solidFill>
                  <a:schemeClr val="bg2"/>
                </a:solidFill>
                <a:latin typeface="+mj-lt"/>
              </a:rPr>
              <a:t>Sweep</a:t>
            </a:r>
            <a:r>
              <a:rPr lang="es-ES" sz="3600" dirty="0">
                <a:solidFill>
                  <a:schemeClr val="bg2"/>
                </a:solidFill>
                <a:latin typeface="+mj-lt"/>
              </a:rPr>
              <a:t>) Barrer de lado a lado...</a:t>
            </a:r>
            <a:endParaRPr lang="en-US" sz="2000" dirty="0">
              <a:solidFill>
                <a:schemeClr val="accent1"/>
              </a:solidFill>
              <a:latin typeface="+mj-lt"/>
            </a:endParaRPr>
          </a:p>
          <a:p>
            <a:endParaRPr lang="uk-UA" sz="20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="" xmlns:a16="http://schemas.microsoft.com/office/drawing/2014/main" id="{ADF4720C-ABB3-4D93-A760-86507669A5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7900"/>
            <a:ext cx="4572000" cy="2895600"/>
          </a:xfrm>
        </p:spPr>
      </p:pic>
      <p:pic>
        <p:nvPicPr>
          <p:cNvPr id="17" name="Picture Placeholder 16" descr="A picture containing person, indoor, table, cutting&#10;&#10;Description generated with high confidence">
            <a:extLst>
              <a:ext uri="{FF2B5EF4-FFF2-40B4-BE49-F238E27FC236}">
                <a16:creationId xmlns="" xmlns:a16="http://schemas.microsoft.com/office/drawing/2014/main" id="{FAD939DA-C48A-476C-93DD-C4C507F5E1D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2" b="3512"/>
          <a:stretch>
            <a:fillRect/>
          </a:stretch>
        </p:blipFill>
        <p:spPr>
          <a:xfrm>
            <a:off x="4596063" y="2243328"/>
            <a:ext cx="4191000" cy="2895600"/>
          </a:xfr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73E690CE-8EBD-40DA-AA9D-A28EE792B94F}"/>
              </a:ext>
            </a:extLst>
          </p:cNvPr>
          <p:cNvSpPr txBox="1"/>
          <p:nvPr/>
        </p:nvSpPr>
        <p:spPr>
          <a:xfrm>
            <a:off x="130175" y="2243328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Pull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3D529CD-7431-4C4C-8537-CC3A5EDE00B1}"/>
              </a:ext>
            </a:extLst>
          </p:cNvPr>
          <p:cNvSpPr txBox="1"/>
          <p:nvPr/>
        </p:nvSpPr>
        <p:spPr>
          <a:xfrm>
            <a:off x="4648200" y="2243328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Aim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6AC01E2-0ECB-4701-93D5-C04874196B4B}"/>
              </a:ext>
            </a:extLst>
          </p:cNvPr>
          <p:cNvSpPr txBox="1"/>
          <p:nvPr/>
        </p:nvSpPr>
        <p:spPr>
          <a:xfrm>
            <a:off x="130174" y="5467445"/>
            <a:ext cx="1622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Squeeze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3D15CEA-4153-4CF8-A390-C0656F218091}"/>
              </a:ext>
            </a:extLst>
          </p:cNvPr>
          <p:cNvSpPr txBox="1"/>
          <p:nvPr/>
        </p:nvSpPr>
        <p:spPr>
          <a:xfrm>
            <a:off x="4648200" y="540511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Sweep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2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156744" y="3691128"/>
            <a:ext cx="609600" cy="609600"/>
          </a:xfrm>
          <a:prstGeom prst="rect">
            <a:avLst/>
          </a:prstGeom>
        </p:spPr>
      </p:pic>
      <p:pic>
        <p:nvPicPr>
          <p:cNvPr id="14" name="Light Notification3 D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743200" y="3390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9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448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362200"/>
            <a:ext cx="9677400" cy="54864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dirty="0">
              <a:solidFill>
                <a:schemeClr val="tx1"/>
              </a:solidFill>
            </a:endParaRPr>
          </a:p>
        </p:txBody>
      </p:sp>
      <p:sp>
        <p:nvSpPr>
          <p:cNvPr id="12" name="Title 7"/>
          <p:cNvSpPr txBox="1">
            <a:spLocks/>
          </p:cNvSpPr>
          <p:nvPr/>
        </p:nvSpPr>
        <p:spPr>
          <a:xfrm>
            <a:off x="876300" y="888779"/>
            <a:ext cx="73533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5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es-ES" sz="4400" dirty="0"/>
              <a:t>Cómo protegerse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6275" y="3066008"/>
            <a:ext cx="832485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chemeClr val="bg1"/>
                </a:solidFill>
              </a:rPr>
              <a:t>Nunca intente combatir un incendio en un espacio cerrado.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32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chemeClr val="bg1"/>
                </a:solidFill>
              </a:rPr>
              <a:t>Siempre déjese una ruta de escape.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32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chemeClr val="bg1"/>
                </a:solidFill>
              </a:rPr>
              <a:t>Nunca vuelvas a entrar en un incendio por nada ni por nadie. 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="" xmlns:a16="http://schemas.microsoft.com/office/drawing/2014/main" id="{17F8332A-CCEF-4DD5-996E-47AA0B8AF3B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798" y="2362200"/>
            <a:ext cx="8687202" cy="5486400"/>
          </a:xfrm>
        </p:spPr>
      </p:pic>
      <p:pic>
        <p:nvPicPr>
          <p:cNvPr id="2" name="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124200" y="1752600"/>
            <a:ext cx="609600" cy="609600"/>
          </a:xfrm>
          <a:prstGeom prst="rect">
            <a:avLst/>
          </a:prstGeom>
        </p:spPr>
      </p:pic>
      <p:pic>
        <p:nvPicPr>
          <p:cNvPr id="7" name="Light Notification3 D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743200" y="3390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5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159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-18047"/>
            <a:ext cx="18288000" cy="10287000"/>
          </a:xfrm>
          <a:prstGeom prst="rect">
            <a:avLst/>
          </a:prstGeom>
          <a:solidFill>
            <a:schemeClr val="tx1">
              <a:alpha val="25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dirty="0">
              <a:solidFill>
                <a:schemeClr val="tx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="" xmlns:a16="http://schemas.microsoft.com/office/drawing/2014/main" id="{296CE8A5-2F56-483A-838B-6C7DD97D48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</p:spPr>
      </p:pic>
      <p:grpSp>
        <p:nvGrpSpPr>
          <p:cNvPr id="21" name="Group 20"/>
          <p:cNvGrpSpPr/>
          <p:nvPr/>
        </p:nvGrpSpPr>
        <p:grpSpPr>
          <a:xfrm>
            <a:off x="30916" y="-28191"/>
            <a:ext cx="18288000" cy="10343382"/>
            <a:chOff x="-1207172" y="116805"/>
            <a:chExt cx="7617040" cy="10132502"/>
          </a:xfrm>
        </p:grpSpPr>
        <p:sp>
          <p:nvSpPr>
            <p:cNvPr id="5" name="Rectangle 4"/>
            <p:cNvSpPr/>
            <p:nvPr/>
          </p:nvSpPr>
          <p:spPr>
            <a:xfrm>
              <a:off x="-1207172" y="116805"/>
              <a:ext cx="7617040" cy="10132502"/>
            </a:xfrm>
            <a:prstGeom prst="rect">
              <a:avLst/>
            </a:prstGeom>
            <a:solidFill>
              <a:schemeClr val="accent1">
                <a:alpha val="75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1722" y="1250625"/>
              <a:ext cx="4561114" cy="2080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6600" b="1" dirty="0">
                  <a:solidFill>
                    <a:schemeClr val="bg1"/>
                  </a:solidFill>
                </a:rPr>
                <a:t>Conclusión </a:t>
              </a:r>
              <a:endParaRPr lang="en-US" sz="6600" b="1" dirty="0">
                <a:solidFill>
                  <a:schemeClr val="bg1"/>
                </a:solidFill>
              </a:endParaRPr>
            </a:p>
            <a:p>
              <a:pPr algn="ctr"/>
              <a:endParaRPr lang="ru-RU" sz="6600" b="1" dirty="0">
                <a:solidFill>
                  <a:schemeClr val="bg1"/>
                </a:solidFill>
                <a:ea typeface="Lato Semibold" panose="020F0502020204030203" pitchFamily="34" charset="0"/>
                <a:cs typeface="Lato Semibold" panose="020F0502020204030203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410219" y="3330986"/>
              <a:ext cx="6004997" cy="5155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/>
              <a:r>
                <a:rPr lang="es-ES" sz="4800" dirty="0">
                  <a:solidFill>
                    <a:schemeClr val="bg1"/>
                  </a:solidFill>
                </a:rPr>
                <a:t>Planificando con antelación y sabiendo cómo manejar un extintor de incendios portátil, se mantendrá la calma y reaccionará rápidamente en una emergencia. </a:t>
              </a:r>
            </a:p>
            <a:p>
              <a:pPr algn="ctr" fontAlgn="base"/>
              <a:r>
                <a:rPr lang="es-ES" sz="4800" dirty="0">
                  <a:solidFill>
                    <a:schemeClr val="bg1"/>
                  </a:solidFill>
                </a:rPr>
                <a:t>Tómese en serio la lucha contra el fuego, podría ser su puerto de acceso a la seguridad.</a:t>
              </a:r>
              <a:endParaRPr lang="en-US" sz="4800" dirty="0">
                <a:solidFill>
                  <a:schemeClr val="bg1"/>
                </a:solidFill>
              </a:endParaRPr>
            </a:p>
            <a:p>
              <a:pPr algn="ctr"/>
              <a:endParaRPr lang="en-US" sz="4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342933" y="2643284"/>
            <a:ext cx="609600" cy="609600"/>
          </a:xfrm>
          <a:prstGeom prst="rect">
            <a:avLst/>
          </a:prstGeom>
        </p:spPr>
      </p:pic>
      <p:pic>
        <p:nvPicPr>
          <p:cNvPr id="9" name="Light Notification3 D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743200" y="3390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4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27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ENARAL LAYOUTS">
  <a:themeElements>
    <a:clrScheme name="SIMPLICITY - Red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FB2A2F"/>
      </a:accent1>
      <a:accent2>
        <a:srgbClr val="C0C0C8"/>
      </a:accent2>
      <a:accent3>
        <a:srgbClr val="FB2A2F"/>
      </a:accent3>
      <a:accent4>
        <a:srgbClr val="FB2A2F"/>
      </a:accent4>
      <a:accent5>
        <a:srgbClr val="FB2A2F"/>
      </a:accent5>
      <a:accent6>
        <a:srgbClr val="FB2A2F"/>
      </a:accent6>
      <a:hlink>
        <a:srgbClr val="D70409"/>
      </a:hlink>
      <a:folHlink>
        <a:srgbClr val="FC7F82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AM SLIDES">
  <a:themeElements>
    <a:clrScheme name="SIMPLICITY - Red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FB2A2F"/>
      </a:accent1>
      <a:accent2>
        <a:srgbClr val="C0C0C8"/>
      </a:accent2>
      <a:accent3>
        <a:srgbClr val="FB2A2F"/>
      </a:accent3>
      <a:accent4>
        <a:srgbClr val="FB2A2F"/>
      </a:accent4>
      <a:accent5>
        <a:srgbClr val="FB2A2F"/>
      </a:accent5>
      <a:accent6>
        <a:srgbClr val="FB2A2F"/>
      </a:accent6>
      <a:hlink>
        <a:srgbClr val="D70409"/>
      </a:hlink>
      <a:folHlink>
        <a:srgbClr val="FC7F82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 WITH IMAGES">
  <a:themeElements>
    <a:clrScheme name="SIMPLICITY - Red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FB2A2F"/>
      </a:accent1>
      <a:accent2>
        <a:srgbClr val="C0C0C8"/>
      </a:accent2>
      <a:accent3>
        <a:srgbClr val="FB2A2F"/>
      </a:accent3>
      <a:accent4>
        <a:srgbClr val="FB2A2F"/>
      </a:accent4>
      <a:accent5>
        <a:srgbClr val="FB2A2F"/>
      </a:accent5>
      <a:accent6>
        <a:srgbClr val="FB2A2F"/>
      </a:accent6>
      <a:hlink>
        <a:srgbClr val="D70409"/>
      </a:hlink>
      <a:folHlink>
        <a:srgbClr val="FC7F82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ORTFOLIO">
  <a:themeElements>
    <a:clrScheme name="SIMPLICITY - Red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FB2A2F"/>
      </a:accent1>
      <a:accent2>
        <a:srgbClr val="C0C0C8"/>
      </a:accent2>
      <a:accent3>
        <a:srgbClr val="FB2A2F"/>
      </a:accent3>
      <a:accent4>
        <a:srgbClr val="FB2A2F"/>
      </a:accent4>
      <a:accent5>
        <a:srgbClr val="FB2A2F"/>
      </a:accent5>
      <a:accent6>
        <a:srgbClr val="FB2A2F"/>
      </a:accent6>
      <a:hlink>
        <a:srgbClr val="D70409"/>
      </a:hlink>
      <a:folHlink>
        <a:srgbClr val="FC7F82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8382</TotalTime>
  <Words>817</Words>
  <Application>Microsoft Office PowerPoint</Application>
  <PresentationFormat>Personalizado</PresentationFormat>
  <Paragraphs>79</Paragraphs>
  <Slides>8</Slides>
  <Notes>8</Notes>
  <HiddenSlides>0</HiddenSlides>
  <MMClips>14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8</vt:i4>
      </vt:variant>
    </vt:vector>
  </HeadingPairs>
  <TitlesOfParts>
    <vt:vector size="17" baseType="lpstr">
      <vt:lpstr>Arial</vt:lpstr>
      <vt:lpstr>Calibri</vt:lpstr>
      <vt:lpstr>Lato Semibold</vt:lpstr>
      <vt:lpstr>Roboto</vt:lpstr>
      <vt:lpstr>Roboto Condensed</vt:lpstr>
      <vt:lpstr>GENARAL LAYOUTS</vt:lpstr>
      <vt:lpstr>TEAM SLIDES</vt:lpstr>
      <vt:lpstr>SLIDES WITH IMAGES</vt:lpstr>
      <vt:lpstr>PORTFOLIO</vt:lpstr>
      <vt:lpstr>Presentación de PowerPoint</vt:lpstr>
      <vt:lpstr>La palabra PASS para el uso del extintor de incendios </vt:lpstr>
      <vt:lpstr>Presentación de PowerPoint</vt:lpstr>
      <vt:lpstr>¿Cuál es el peligro? </vt:lpstr>
      <vt:lpstr>Cómo protegerse </vt:lpstr>
      <vt:lpstr>Cómo protegerse</vt:lpstr>
      <vt:lpstr>Presentación de PowerPoint</vt:lpstr>
      <vt:lpstr>Presentación de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Палотенце</dc:creator>
  <cp:lastModifiedBy>Edwin Landivar</cp:lastModifiedBy>
  <cp:revision>998</cp:revision>
  <dcterms:created xsi:type="dcterms:W3CDTF">2015-01-20T11:47:48Z</dcterms:created>
  <dcterms:modified xsi:type="dcterms:W3CDTF">2020-05-27T19:48:34Z</dcterms:modified>
</cp:coreProperties>
</file>