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3"/>
  </p:notesMasterIdLst>
  <p:sldIdLst>
    <p:sldId id="269" r:id="rId5"/>
    <p:sldId id="606" r:id="rId6"/>
    <p:sldId id="613" r:id="rId7"/>
    <p:sldId id="614" r:id="rId8"/>
    <p:sldId id="619" r:id="rId9"/>
    <p:sldId id="616" r:id="rId10"/>
    <p:sldId id="618" r:id="rId11"/>
    <p:sldId id="622" r:id="rId12"/>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9" autoAdjust="0"/>
    <p:restoredTop sz="63767" autoAdjust="0"/>
  </p:normalViewPr>
  <p:slideViewPr>
    <p:cSldViewPr>
      <p:cViewPr varScale="1">
        <p:scale>
          <a:sx n="50" d="100"/>
          <a:sy n="50" d="100"/>
        </p:scale>
        <p:origin x="846" y="36"/>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C6D1C511-5D60-4165-910E-A563AF02EDC1}"/>
    <pc:docChg chg="custSel modSld">
      <pc:chgData name="Edwin Landivar" userId="ae2ac59f40d9f62d" providerId="LiveId" clId="{C6D1C511-5D60-4165-910E-A563AF02EDC1}" dt="2020-05-02T20:05:41.474" v="33" actId="2711"/>
      <pc:docMkLst>
        <pc:docMk/>
      </pc:docMkLst>
      <pc:sldChg chg="addSp">
        <pc:chgData name="Edwin Landivar" userId="ae2ac59f40d9f62d" providerId="LiveId" clId="{C6D1C511-5D60-4165-910E-A563AF02EDC1}" dt="2020-05-02T19:54:41.272" v="0"/>
        <pc:sldMkLst>
          <pc:docMk/>
          <pc:sldMk cId="3378895467" sldId="606"/>
        </pc:sldMkLst>
        <pc:picChg chg="add">
          <ac:chgData name="Edwin Landivar" userId="ae2ac59f40d9f62d" providerId="LiveId" clId="{C6D1C511-5D60-4165-910E-A563AF02EDC1}" dt="2020-05-02T19:54:41.272" v="0"/>
          <ac:picMkLst>
            <pc:docMk/>
            <pc:sldMk cId="3378895467" sldId="606"/>
            <ac:picMk id="1026" creationId="{AB335F65-B3B5-4FA7-BFF9-122D6D891966}"/>
          </ac:picMkLst>
        </pc:picChg>
      </pc:sldChg>
      <pc:sldChg chg="addSp delSp modSp mod">
        <pc:chgData name="Edwin Landivar" userId="ae2ac59f40d9f62d" providerId="LiveId" clId="{C6D1C511-5D60-4165-910E-A563AF02EDC1}" dt="2020-05-02T20:05:41.474" v="33" actId="2711"/>
        <pc:sldMkLst>
          <pc:docMk/>
          <pc:sldMk cId="837056114" sldId="613"/>
        </pc:sldMkLst>
        <pc:spChg chg="del mod">
          <ac:chgData name="Edwin Landivar" userId="ae2ac59f40d9f62d" providerId="LiveId" clId="{C6D1C511-5D60-4165-910E-A563AF02EDC1}" dt="2020-05-02T20:03:12.345" v="3" actId="478"/>
          <ac:spMkLst>
            <pc:docMk/>
            <pc:sldMk cId="837056114" sldId="613"/>
            <ac:spMk id="3" creationId="{3F1FAC29-D6FC-4FE9-90A0-072D28C0F81F}"/>
          </ac:spMkLst>
        </pc:spChg>
        <pc:spChg chg="mod">
          <ac:chgData name="Edwin Landivar" userId="ae2ac59f40d9f62d" providerId="LiveId" clId="{C6D1C511-5D60-4165-910E-A563AF02EDC1}" dt="2020-05-02T20:05:41.474" v="33" actId="2711"/>
          <ac:spMkLst>
            <pc:docMk/>
            <pc:sldMk cId="837056114" sldId="613"/>
            <ac:spMk id="14" creationId="{00000000-0000-0000-0000-000000000000}"/>
          </ac:spMkLst>
        </pc:spChg>
        <pc:spChg chg="mod">
          <ac:chgData name="Edwin Landivar" userId="ae2ac59f40d9f62d" providerId="LiveId" clId="{C6D1C511-5D60-4165-910E-A563AF02EDC1}" dt="2020-05-02T20:03:27.662" v="8" actId="1076"/>
          <ac:spMkLst>
            <pc:docMk/>
            <pc:sldMk cId="837056114" sldId="613"/>
            <ac:spMk id="15" creationId="{00000000-0000-0000-0000-000000000000}"/>
          </ac:spMkLst>
        </pc:spChg>
        <pc:picChg chg="add mod">
          <ac:chgData name="Edwin Landivar" userId="ae2ac59f40d9f62d" providerId="LiveId" clId="{C6D1C511-5D60-4165-910E-A563AF02EDC1}" dt="2020-05-02T20:03:23.690" v="7" actId="167"/>
          <ac:picMkLst>
            <pc:docMk/>
            <pc:sldMk cId="837056114" sldId="613"/>
            <ac:picMk id="2050" creationId="{9C4A1C81-7D13-4108-B621-DD5D3FD41570}"/>
          </ac:picMkLst>
        </pc:picChg>
      </pc:sldChg>
      <pc:sldChg chg="delSp modSp mod">
        <pc:chgData name="Edwin Landivar" userId="ae2ac59f40d9f62d" providerId="LiveId" clId="{C6D1C511-5D60-4165-910E-A563AF02EDC1}" dt="2020-05-02T20:05:24.232" v="32" actId="1076"/>
        <pc:sldMkLst>
          <pc:docMk/>
          <pc:sldMk cId="1479977622" sldId="614"/>
        </pc:sldMkLst>
        <pc:spChg chg="del">
          <ac:chgData name="Edwin Landivar" userId="ae2ac59f40d9f62d" providerId="LiveId" clId="{C6D1C511-5D60-4165-910E-A563AF02EDC1}" dt="2020-05-02T20:04:07.268" v="14" actId="478"/>
          <ac:spMkLst>
            <pc:docMk/>
            <pc:sldMk cId="1479977622" sldId="614"/>
            <ac:spMk id="3" creationId="{F9E1362C-92B8-4D37-9684-E1AD7C2418A5}"/>
          </ac:spMkLst>
        </pc:spChg>
        <pc:spChg chg="mod">
          <ac:chgData name="Edwin Landivar" userId="ae2ac59f40d9f62d" providerId="LiveId" clId="{C6D1C511-5D60-4165-910E-A563AF02EDC1}" dt="2020-05-02T20:04:41.466" v="20" actId="14100"/>
          <ac:spMkLst>
            <pc:docMk/>
            <pc:sldMk cId="1479977622" sldId="614"/>
            <ac:spMk id="10" creationId="{00000000-0000-0000-0000-000000000000}"/>
          </ac:spMkLst>
        </pc:spChg>
        <pc:spChg chg="mod">
          <ac:chgData name="Edwin Landivar" userId="ae2ac59f40d9f62d" providerId="LiveId" clId="{C6D1C511-5D60-4165-910E-A563AF02EDC1}" dt="2020-05-02T20:05:24.232" v="32" actId="1076"/>
          <ac:spMkLst>
            <pc:docMk/>
            <pc:sldMk cId="1479977622" sldId="614"/>
            <ac:spMk id="11" creationId="{00000000-0000-0000-0000-000000000000}"/>
          </ac:spMkLst>
        </pc:spChg>
      </pc:sldChg>
    </pc:docChg>
  </pc:docChgLst>
  <pc:docChgLst>
    <pc:chgData name="Edwin Landivar" userId="ae2ac59f40d9f62d" providerId="LiveId" clId="{200A6517-6EA9-4454-8E4C-43C2BAE6E647}"/>
    <pc:docChg chg="undo custSel delSld modSld">
      <pc:chgData name="Edwin Landivar" userId="ae2ac59f40d9f62d" providerId="LiveId" clId="{200A6517-6EA9-4454-8E4C-43C2BAE6E647}" dt="2019-12-23T23:27:01.780" v="103"/>
      <pc:docMkLst>
        <pc:docMk/>
      </pc:docMkLst>
      <pc:sldChg chg="modSp">
        <pc:chgData name="Edwin Landivar" userId="ae2ac59f40d9f62d" providerId="LiveId" clId="{200A6517-6EA9-4454-8E4C-43C2BAE6E647}" dt="2019-12-23T23:16:20.749" v="0"/>
        <pc:sldMkLst>
          <pc:docMk/>
          <pc:sldMk cId="3378895467" sldId="606"/>
        </pc:sldMkLst>
        <pc:spChg chg="mod">
          <ac:chgData name="Edwin Landivar" userId="ae2ac59f40d9f62d" providerId="LiveId" clId="{200A6517-6EA9-4454-8E4C-43C2BAE6E647}" dt="2019-12-23T23:16:20.749" v="0"/>
          <ac:spMkLst>
            <pc:docMk/>
            <pc:sldMk cId="3378895467" sldId="606"/>
            <ac:spMk id="5" creationId="{00000000-0000-0000-0000-000000000000}"/>
          </ac:spMkLst>
        </pc:spChg>
      </pc:sldChg>
      <pc:sldChg chg="modSp">
        <pc:chgData name="Edwin Landivar" userId="ae2ac59f40d9f62d" providerId="LiveId" clId="{200A6517-6EA9-4454-8E4C-43C2BAE6E647}" dt="2019-12-23T23:18:21.782" v="5" actId="1076"/>
        <pc:sldMkLst>
          <pc:docMk/>
          <pc:sldMk cId="837056114" sldId="613"/>
        </pc:sldMkLst>
        <pc:spChg chg="mod">
          <ac:chgData name="Edwin Landivar" userId="ae2ac59f40d9f62d" providerId="LiveId" clId="{200A6517-6EA9-4454-8E4C-43C2BAE6E647}" dt="2019-12-23T23:18:21.782" v="5" actId="1076"/>
          <ac:spMkLst>
            <pc:docMk/>
            <pc:sldMk cId="837056114" sldId="613"/>
            <ac:spMk id="14" creationId="{00000000-0000-0000-0000-000000000000}"/>
          </ac:spMkLst>
        </pc:spChg>
        <pc:grpChg chg="mod">
          <ac:chgData name="Edwin Landivar" userId="ae2ac59f40d9f62d" providerId="LiveId" clId="{200A6517-6EA9-4454-8E4C-43C2BAE6E647}" dt="2019-12-23T23:18:17.962" v="4"/>
          <ac:grpSpMkLst>
            <pc:docMk/>
            <pc:sldMk cId="837056114" sldId="613"/>
            <ac:grpSpMk id="21" creationId="{00000000-0000-0000-0000-000000000000}"/>
          </ac:grpSpMkLst>
        </pc:grpChg>
      </pc:sldChg>
      <pc:sldChg chg="modSp">
        <pc:chgData name="Edwin Landivar" userId="ae2ac59f40d9f62d" providerId="LiveId" clId="{200A6517-6EA9-4454-8E4C-43C2BAE6E647}" dt="2019-12-23T23:21:02.795" v="24" actId="20577"/>
        <pc:sldMkLst>
          <pc:docMk/>
          <pc:sldMk cId="1479977622" sldId="614"/>
        </pc:sldMkLst>
        <pc:spChg chg="mod">
          <ac:chgData name="Edwin Landivar" userId="ae2ac59f40d9f62d" providerId="LiveId" clId="{200A6517-6EA9-4454-8E4C-43C2BAE6E647}" dt="2019-12-23T23:21:02.795" v="24" actId="20577"/>
          <ac:spMkLst>
            <pc:docMk/>
            <pc:sldMk cId="1479977622" sldId="614"/>
            <ac:spMk id="11" creationId="{00000000-0000-0000-0000-000000000000}"/>
          </ac:spMkLst>
        </pc:spChg>
      </pc:sldChg>
      <pc:sldChg chg="addSp delSp modSp">
        <pc:chgData name="Edwin Landivar" userId="ae2ac59f40d9f62d" providerId="LiveId" clId="{200A6517-6EA9-4454-8E4C-43C2BAE6E647}" dt="2019-12-23T23:23:30.364" v="67" actId="20577"/>
        <pc:sldMkLst>
          <pc:docMk/>
          <pc:sldMk cId="668194125" sldId="616"/>
        </pc:sldMkLst>
        <pc:spChg chg="add del">
          <ac:chgData name="Edwin Landivar" userId="ae2ac59f40d9f62d" providerId="LiveId" clId="{200A6517-6EA9-4454-8E4C-43C2BAE6E647}" dt="2019-12-23T23:22:54.364" v="42"/>
          <ac:spMkLst>
            <pc:docMk/>
            <pc:sldMk cId="668194125" sldId="616"/>
            <ac:spMk id="2" creationId="{A461700F-4F9D-4266-9585-D70308127A91}"/>
          </ac:spMkLst>
        </pc:spChg>
        <pc:spChg chg="add del mod">
          <ac:chgData name="Edwin Landivar" userId="ae2ac59f40d9f62d" providerId="LiveId" clId="{200A6517-6EA9-4454-8E4C-43C2BAE6E647}" dt="2019-12-23T23:23:01.354" v="46"/>
          <ac:spMkLst>
            <pc:docMk/>
            <pc:sldMk cId="668194125" sldId="616"/>
            <ac:spMk id="4" creationId="{744A8EB6-8907-4929-9196-A741D71E6416}"/>
          </ac:spMkLst>
        </pc:spChg>
        <pc:spChg chg="add del mod">
          <ac:chgData name="Edwin Landivar" userId="ae2ac59f40d9f62d" providerId="LiveId" clId="{200A6517-6EA9-4454-8E4C-43C2BAE6E647}" dt="2019-12-23T23:23:30.364" v="67" actId="20577"/>
          <ac:spMkLst>
            <pc:docMk/>
            <pc:sldMk cId="668194125" sldId="616"/>
            <ac:spMk id="7" creationId="{1867828F-492D-4BF1-8A4E-822DF2FD5B9B}"/>
          </ac:spMkLst>
        </pc:spChg>
      </pc:sldChg>
      <pc:sldChg chg="modSp">
        <pc:chgData name="Edwin Landivar" userId="ae2ac59f40d9f62d" providerId="LiveId" clId="{200A6517-6EA9-4454-8E4C-43C2BAE6E647}" dt="2019-12-23T23:26:26.387" v="97" actId="1076"/>
        <pc:sldMkLst>
          <pc:docMk/>
          <pc:sldMk cId="1542355900" sldId="618"/>
        </pc:sldMkLst>
        <pc:spChg chg="mod">
          <ac:chgData name="Edwin Landivar" userId="ae2ac59f40d9f62d" providerId="LiveId" clId="{200A6517-6EA9-4454-8E4C-43C2BAE6E647}" dt="2019-12-23T23:25:00.936" v="88" actId="14100"/>
          <ac:spMkLst>
            <pc:docMk/>
            <pc:sldMk cId="1542355900" sldId="618"/>
            <ac:spMk id="3" creationId="{C951AC5C-1158-4C25-B684-5944262070F2}"/>
          </ac:spMkLst>
        </pc:spChg>
        <pc:spChg chg="mod">
          <ac:chgData name="Edwin Landivar" userId="ae2ac59f40d9f62d" providerId="LiveId" clId="{200A6517-6EA9-4454-8E4C-43C2BAE6E647}" dt="2019-12-23T23:26:26.387" v="97" actId="1076"/>
          <ac:spMkLst>
            <pc:docMk/>
            <pc:sldMk cId="1542355900" sldId="618"/>
            <ac:spMk id="7" creationId="{B0369C6B-D18C-4CCF-81D5-91F16F2021B5}"/>
          </ac:spMkLst>
        </pc:spChg>
        <pc:spChg chg="mod">
          <ac:chgData name="Edwin Landivar" userId="ae2ac59f40d9f62d" providerId="LiveId" clId="{200A6517-6EA9-4454-8E4C-43C2BAE6E647}" dt="2019-12-23T23:26:18.322" v="96" actId="14100"/>
          <ac:spMkLst>
            <pc:docMk/>
            <pc:sldMk cId="1542355900" sldId="618"/>
            <ac:spMk id="8" creationId="{00000000-0000-0000-0000-000000000000}"/>
          </ac:spMkLst>
        </pc:spChg>
      </pc:sldChg>
      <pc:sldChg chg="modSp">
        <pc:chgData name="Edwin Landivar" userId="ae2ac59f40d9f62d" providerId="LiveId" clId="{200A6517-6EA9-4454-8E4C-43C2BAE6E647}" dt="2019-12-23T23:22:24.018" v="39" actId="20577"/>
        <pc:sldMkLst>
          <pc:docMk/>
          <pc:sldMk cId="2599265895" sldId="619"/>
        </pc:sldMkLst>
        <pc:spChg chg="mod">
          <ac:chgData name="Edwin Landivar" userId="ae2ac59f40d9f62d" providerId="LiveId" clId="{200A6517-6EA9-4454-8E4C-43C2BAE6E647}" dt="2019-12-23T23:22:24.018" v="39" actId="20577"/>
          <ac:spMkLst>
            <pc:docMk/>
            <pc:sldMk cId="2599265895" sldId="619"/>
            <ac:spMk id="27" creationId="{00000000-0000-0000-0000-000000000000}"/>
          </ac:spMkLst>
        </pc:spChg>
        <pc:grpChg chg="mod">
          <ac:chgData name="Edwin Landivar" userId="ae2ac59f40d9f62d" providerId="LiveId" clId="{200A6517-6EA9-4454-8E4C-43C2BAE6E647}" dt="2019-12-23T23:22:08.584" v="28"/>
          <ac:grpSpMkLst>
            <pc:docMk/>
            <pc:sldMk cId="2599265895" sldId="619"/>
            <ac:grpSpMk id="3" creationId="{00000000-0000-0000-0000-000000000000}"/>
          </ac:grpSpMkLst>
        </pc:grpChg>
      </pc:sldChg>
      <pc:sldChg chg="addSp delSp modSp">
        <pc:chgData name="Edwin Landivar" userId="ae2ac59f40d9f62d" providerId="LiveId" clId="{200A6517-6EA9-4454-8E4C-43C2BAE6E647}" dt="2019-12-23T23:27:01.780" v="103"/>
        <pc:sldMkLst>
          <pc:docMk/>
          <pc:sldMk cId="3481045880" sldId="622"/>
        </pc:sldMkLst>
        <pc:spChg chg="add mod ord">
          <ac:chgData name="Edwin Landivar" userId="ae2ac59f40d9f62d" providerId="LiveId" clId="{200A6517-6EA9-4454-8E4C-43C2BAE6E647}" dt="2019-12-23T23:26:47.795" v="100" actId="167"/>
          <ac:spMkLst>
            <pc:docMk/>
            <pc:sldMk cId="3481045880" sldId="622"/>
            <ac:spMk id="3" creationId="{0F3E73B1-7AC6-4E6A-9D10-54D7DD15B67F}"/>
          </ac:spMkLst>
        </pc:spChg>
        <pc:spChg chg="mod">
          <ac:chgData name="Edwin Landivar" userId="ae2ac59f40d9f62d" providerId="LiveId" clId="{200A6517-6EA9-4454-8E4C-43C2BAE6E647}" dt="2019-12-23T23:27:01.780" v="103"/>
          <ac:spMkLst>
            <pc:docMk/>
            <pc:sldMk cId="3481045880" sldId="622"/>
            <ac:spMk id="14" creationId="{00000000-0000-0000-0000-000000000000}"/>
          </ac:spMkLst>
        </pc:spChg>
        <pc:grpChg chg="mod">
          <ac:chgData name="Edwin Landivar" userId="ae2ac59f40d9f62d" providerId="LiveId" clId="{200A6517-6EA9-4454-8E4C-43C2BAE6E647}" dt="2019-12-23T23:27:01.780" v="103"/>
          <ac:grpSpMkLst>
            <pc:docMk/>
            <pc:sldMk cId="3481045880" sldId="622"/>
            <ac:grpSpMk id="21" creationId="{00000000-0000-0000-0000-000000000000}"/>
          </ac:grpSpMkLst>
        </pc:grpChg>
        <pc:picChg chg="del">
          <ac:chgData name="Edwin Landivar" userId="ae2ac59f40d9f62d" providerId="LiveId" clId="{200A6517-6EA9-4454-8E4C-43C2BAE6E647}" dt="2019-12-23T23:26:44.074" v="99" actId="478"/>
          <ac:picMkLst>
            <pc:docMk/>
            <pc:sldMk cId="3481045880" sldId="622"/>
            <ac:picMk id="17" creationId="{296CE8A5-2F56-483A-838B-6C7DD97D484C}"/>
          </ac:picMkLst>
        </pc:picChg>
      </pc:sldChg>
      <pc:sldChg chg="del">
        <pc:chgData name="Edwin Landivar" userId="ae2ac59f40d9f62d" providerId="LiveId" clId="{200A6517-6EA9-4454-8E4C-43C2BAE6E647}" dt="2019-12-23T23:21:13.853" v="25" actId="2696"/>
        <pc:sldMkLst>
          <pc:docMk/>
          <pc:sldMk cId="3966637275" sldId="623"/>
        </pc:sldMkLst>
      </pc:sldChg>
    </pc:docChg>
  </pc:docChgLst>
  <pc:docChgLst>
    <pc:chgData name="Edwin Landivar" userId="ae2ac59f40d9f62d" providerId="LiveId" clId="{B326FA5A-64A9-4B91-8E12-8BD8264EFCC5}"/>
    <pc:docChg chg="custSel modSld">
      <pc:chgData name="Edwin Landivar" userId="ae2ac59f40d9f62d" providerId="LiveId" clId="{B326FA5A-64A9-4B91-8E12-8BD8264EFCC5}" dt="2019-12-23T23:02:48.540" v="49" actId="20577"/>
      <pc:docMkLst>
        <pc:docMk/>
      </pc:docMkLst>
      <pc:sldChg chg="delSp">
        <pc:chgData name="Edwin Landivar" userId="ae2ac59f40d9f62d" providerId="LiveId" clId="{B326FA5A-64A9-4B91-8E12-8BD8264EFCC5}" dt="2019-12-23T23:01:12.806" v="0" actId="478"/>
        <pc:sldMkLst>
          <pc:docMk/>
          <pc:sldMk cId="3378895467" sldId="606"/>
        </pc:sldMkLst>
        <pc:picChg chg="del">
          <ac:chgData name="Edwin Landivar" userId="ae2ac59f40d9f62d" providerId="LiveId" clId="{B326FA5A-64A9-4B91-8E12-8BD8264EFCC5}" dt="2019-12-23T23:01:12.806" v="0" actId="478"/>
          <ac:picMkLst>
            <pc:docMk/>
            <pc:sldMk cId="3378895467" sldId="606"/>
            <ac:picMk id="8" creationId="{3E1D25CB-B271-419E-A5A4-86298B65FEFF}"/>
          </ac:picMkLst>
        </pc:picChg>
      </pc:sldChg>
      <pc:sldChg chg="addSp delSp modSp">
        <pc:chgData name="Edwin Landivar" userId="ae2ac59f40d9f62d" providerId="LiveId" clId="{B326FA5A-64A9-4B91-8E12-8BD8264EFCC5}" dt="2019-12-23T23:01:17.633" v="2" actId="167"/>
        <pc:sldMkLst>
          <pc:docMk/>
          <pc:sldMk cId="837056114" sldId="613"/>
        </pc:sldMkLst>
        <pc:spChg chg="add mod ord">
          <ac:chgData name="Edwin Landivar" userId="ae2ac59f40d9f62d" providerId="LiveId" clId="{B326FA5A-64A9-4B91-8E12-8BD8264EFCC5}" dt="2019-12-23T23:01:17.633" v="2" actId="167"/>
          <ac:spMkLst>
            <pc:docMk/>
            <pc:sldMk cId="837056114" sldId="613"/>
            <ac:spMk id="3" creationId="{3F1FAC29-D6FC-4FE9-90A0-072D28C0F81F}"/>
          </ac:spMkLst>
        </pc:spChg>
        <pc:picChg chg="del">
          <ac:chgData name="Edwin Landivar" userId="ae2ac59f40d9f62d" providerId="LiveId" clId="{B326FA5A-64A9-4B91-8E12-8BD8264EFCC5}" dt="2019-12-23T23:01:15.601" v="1" actId="478"/>
          <ac:picMkLst>
            <pc:docMk/>
            <pc:sldMk cId="837056114" sldId="613"/>
            <ac:picMk id="24" creationId="{11EA7A57-D85A-4D34-934C-CB3A6C53232F}"/>
          </ac:picMkLst>
        </pc:picChg>
      </pc:sldChg>
      <pc:sldChg chg="addSp delSp modSp modNotesTx">
        <pc:chgData name="Edwin Landivar" userId="ae2ac59f40d9f62d" providerId="LiveId" clId="{B326FA5A-64A9-4B91-8E12-8BD8264EFCC5}" dt="2019-12-23T23:02:48.540" v="49" actId="20577"/>
        <pc:sldMkLst>
          <pc:docMk/>
          <pc:sldMk cId="1479977622" sldId="614"/>
        </pc:sldMkLst>
        <pc:spChg chg="add mod">
          <ac:chgData name="Edwin Landivar" userId="ae2ac59f40d9f62d" providerId="LiveId" clId="{B326FA5A-64A9-4B91-8E12-8BD8264EFCC5}" dt="2019-12-23T23:01:20.922" v="3" actId="478"/>
          <ac:spMkLst>
            <pc:docMk/>
            <pc:sldMk cId="1479977622" sldId="614"/>
            <ac:spMk id="3" creationId="{F9E1362C-92B8-4D37-9684-E1AD7C2418A5}"/>
          </ac:spMkLst>
        </pc:spChg>
        <pc:spChg chg="mod">
          <ac:chgData name="Edwin Landivar" userId="ae2ac59f40d9f62d" providerId="LiveId" clId="{B326FA5A-64A9-4B91-8E12-8BD8264EFCC5}" dt="2019-12-23T23:02:40.128" v="48" actId="20577"/>
          <ac:spMkLst>
            <pc:docMk/>
            <pc:sldMk cId="1479977622" sldId="614"/>
            <ac:spMk id="11" creationId="{00000000-0000-0000-0000-000000000000}"/>
          </ac:spMkLst>
        </pc:spChg>
        <pc:picChg chg="del">
          <ac:chgData name="Edwin Landivar" userId="ae2ac59f40d9f62d" providerId="LiveId" clId="{B326FA5A-64A9-4B91-8E12-8BD8264EFCC5}" dt="2019-12-23T23:01:20.922" v="3" actId="478"/>
          <ac:picMkLst>
            <pc:docMk/>
            <pc:sldMk cId="1479977622" sldId="614"/>
            <ac:picMk id="17" creationId="{BB2F1B59-08DA-4B78-9205-ABD22DCFC46B}"/>
          </ac:picMkLst>
        </pc:picChg>
      </pc:sldChg>
      <pc:sldChg chg="addSp delSp modSp">
        <pc:chgData name="Edwin Landivar" userId="ae2ac59f40d9f62d" providerId="LiveId" clId="{B326FA5A-64A9-4B91-8E12-8BD8264EFCC5}" dt="2019-12-23T23:01:55.323" v="40" actId="20577"/>
        <pc:sldMkLst>
          <pc:docMk/>
          <pc:sldMk cId="668194125" sldId="616"/>
        </pc:sldMkLst>
        <pc:spChg chg="add mod">
          <ac:chgData name="Edwin Landivar" userId="ae2ac59f40d9f62d" providerId="LiveId" clId="{B326FA5A-64A9-4B91-8E12-8BD8264EFCC5}" dt="2019-12-23T23:01:36.509" v="7" actId="478"/>
          <ac:spMkLst>
            <pc:docMk/>
            <pc:sldMk cId="668194125" sldId="616"/>
            <ac:spMk id="3" creationId="{8AAE18D0-B80A-4244-9D52-672CEECC8667}"/>
          </ac:spMkLst>
        </pc:spChg>
        <pc:spChg chg="mod">
          <ac:chgData name="Edwin Landivar" userId="ae2ac59f40d9f62d" providerId="LiveId" clId="{B326FA5A-64A9-4B91-8E12-8BD8264EFCC5}" dt="2019-12-23T23:01:55.323" v="40" actId="20577"/>
          <ac:spMkLst>
            <pc:docMk/>
            <pc:sldMk cId="668194125" sldId="616"/>
            <ac:spMk id="7" creationId="{1867828F-492D-4BF1-8A4E-822DF2FD5B9B}"/>
          </ac:spMkLst>
        </pc:spChg>
        <pc:picChg chg="del">
          <ac:chgData name="Edwin Landivar" userId="ae2ac59f40d9f62d" providerId="LiveId" clId="{B326FA5A-64A9-4B91-8E12-8BD8264EFCC5}" dt="2019-12-23T23:01:36.509" v="7" actId="478"/>
          <ac:picMkLst>
            <pc:docMk/>
            <pc:sldMk cId="668194125" sldId="616"/>
            <ac:picMk id="5" creationId="{FA21193C-B770-4E1C-A6B9-95B91058AB45}"/>
          </ac:picMkLst>
        </pc:picChg>
      </pc:sldChg>
      <pc:sldChg chg="addSp delSp modSp">
        <pc:chgData name="Edwin Landivar" userId="ae2ac59f40d9f62d" providerId="LiveId" clId="{B326FA5A-64A9-4B91-8E12-8BD8264EFCC5}" dt="2019-12-23T23:01:47.300" v="38" actId="20577"/>
        <pc:sldMkLst>
          <pc:docMk/>
          <pc:sldMk cId="1542355900" sldId="618"/>
        </pc:sldMkLst>
        <pc:spChg chg="add mod">
          <ac:chgData name="Edwin Landivar" userId="ae2ac59f40d9f62d" providerId="LiveId" clId="{B326FA5A-64A9-4B91-8E12-8BD8264EFCC5}" dt="2019-12-23T23:01:39.784" v="8" actId="478"/>
          <ac:spMkLst>
            <pc:docMk/>
            <pc:sldMk cId="1542355900" sldId="618"/>
            <ac:spMk id="3" creationId="{C951AC5C-1158-4C25-B684-5944262070F2}"/>
          </ac:spMkLst>
        </pc:spChg>
        <pc:spChg chg="mod">
          <ac:chgData name="Edwin Landivar" userId="ae2ac59f40d9f62d" providerId="LiveId" clId="{B326FA5A-64A9-4B91-8E12-8BD8264EFCC5}" dt="2019-12-23T23:01:47.300" v="38" actId="20577"/>
          <ac:spMkLst>
            <pc:docMk/>
            <pc:sldMk cId="1542355900" sldId="618"/>
            <ac:spMk id="7" creationId="{B0369C6B-D18C-4CCF-81D5-91F16F2021B5}"/>
          </ac:spMkLst>
        </pc:spChg>
        <pc:picChg chg="del">
          <ac:chgData name="Edwin Landivar" userId="ae2ac59f40d9f62d" providerId="LiveId" clId="{B326FA5A-64A9-4B91-8E12-8BD8264EFCC5}" dt="2019-12-23T23:01:39.784" v="8" actId="478"/>
          <ac:picMkLst>
            <pc:docMk/>
            <pc:sldMk cId="1542355900" sldId="618"/>
            <ac:picMk id="5" creationId="{17F8332A-CCEF-4DD5-996E-47AA0B8AF3BE}"/>
          </ac:picMkLst>
        </pc:picChg>
      </pc:sldChg>
      <pc:sldChg chg="delSp modSp">
        <pc:chgData name="Edwin Landivar" userId="ae2ac59f40d9f62d" providerId="LiveId" clId="{B326FA5A-64A9-4B91-8E12-8BD8264EFCC5}" dt="2019-12-23T23:02:07.390" v="41" actId="20577"/>
        <pc:sldMkLst>
          <pc:docMk/>
          <pc:sldMk cId="2599265895" sldId="619"/>
        </pc:sldMkLst>
        <pc:spChg chg="mod">
          <ac:chgData name="Edwin Landivar" userId="ae2ac59f40d9f62d" providerId="LiveId" clId="{B326FA5A-64A9-4B91-8E12-8BD8264EFCC5}" dt="2019-12-23T23:02:07.390" v="41" actId="20577"/>
          <ac:spMkLst>
            <pc:docMk/>
            <pc:sldMk cId="2599265895" sldId="619"/>
            <ac:spMk id="27" creationId="{00000000-0000-0000-0000-000000000000}"/>
          </ac:spMkLst>
        </pc:spChg>
        <pc:picChg chg="del">
          <ac:chgData name="Edwin Landivar" userId="ae2ac59f40d9f62d" providerId="LiveId" clId="{B326FA5A-64A9-4B91-8E12-8BD8264EFCC5}" dt="2019-12-23T23:01:33.806" v="6" actId="478"/>
          <ac:picMkLst>
            <pc:docMk/>
            <pc:sldMk cId="2599265895" sldId="619"/>
            <ac:picMk id="5" creationId="{3CB745E9-B77D-4F09-90AA-B75D3894F989}"/>
          </ac:picMkLst>
        </pc:picChg>
      </pc:sldChg>
      <pc:sldChg chg="addSp delSp modSp">
        <pc:chgData name="Edwin Landivar" userId="ae2ac59f40d9f62d" providerId="LiveId" clId="{B326FA5A-64A9-4B91-8E12-8BD8264EFCC5}" dt="2019-12-23T23:02:31.405" v="47" actId="5793"/>
        <pc:sldMkLst>
          <pc:docMk/>
          <pc:sldMk cId="3966637275" sldId="623"/>
        </pc:sldMkLst>
        <pc:spChg chg="add mod ord">
          <ac:chgData name="Edwin Landivar" userId="ae2ac59f40d9f62d" providerId="LiveId" clId="{B326FA5A-64A9-4B91-8E12-8BD8264EFCC5}" dt="2019-12-23T23:02:25.775" v="43" actId="167"/>
          <ac:spMkLst>
            <pc:docMk/>
            <pc:sldMk cId="3966637275" sldId="623"/>
            <ac:spMk id="3" creationId="{07472015-BF05-4039-BC32-CD9E803ACEB5}"/>
          </ac:spMkLst>
        </pc:spChg>
        <pc:spChg chg="mod">
          <ac:chgData name="Edwin Landivar" userId="ae2ac59f40d9f62d" providerId="LiveId" clId="{B326FA5A-64A9-4B91-8E12-8BD8264EFCC5}" dt="2019-12-23T23:02:31.405" v="47" actId="5793"/>
          <ac:spMkLst>
            <pc:docMk/>
            <pc:sldMk cId="3966637275" sldId="623"/>
            <ac:spMk id="11" creationId="{00000000-0000-0000-0000-000000000000}"/>
          </ac:spMkLst>
        </pc:spChg>
        <pc:picChg chg="del">
          <ac:chgData name="Edwin Landivar" userId="ae2ac59f40d9f62d" providerId="LiveId" clId="{B326FA5A-64A9-4B91-8E12-8BD8264EFCC5}" dt="2019-12-23T23:01:27.651" v="5" actId="478"/>
          <ac:picMkLst>
            <pc:docMk/>
            <pc:sldMk cId="3966637275" sldId="623"/>
            <ac:picMk id="17" creationId="{BB2F1B59-08DA-4B78-9205-ABD22DCFC4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24.05.2020</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Basics of Forklift Safety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at Stake?</a:t>
            </a:r>
          </a:p>
          <a:p>
            <a:r>
              <a:rPr lang="en-US" sz="1200" kern="1200" dirty="0">
                <a:solidFill>
                  <a:schemeClr val="tx1"/>
                </a:solidFill>
                <a:effectLst/>
                <a:latin typeface="+mn-lt"/>
                <a:ea typeface="+mn-ea"/>
                <a:cs typeface="+mn-cs"/>
              </a:rPr>
              <a:t>Text here</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Protect Yourself</a:t>
            </a:r>
          </a:p>
          <a:p>
            <a:r>
              <a:rPr lang="en-US" sz="1200" kern="1200" dirty="0">
                <a:solidFill>
                  <a:schemeClr val="tx1"/>
                </a:solidFill>
                <a:effectLst/>
                <a:latin typeface="+mn-lt"/>
                <a:ea typeface="+mn-ea"/>
                <a:cs typeface="+mn-cs"/>
              </a:rPr>
              <a:t>Machines of every description have standard operating procedures which include a “checklist” for its safe operation. Forklifts are no exception. There are procedures and protocols for the safe and effective use of the forklift.</a:t>
            </a:r>
          </a:p>
          <a:p>
            <a:r>
              <a:rPr lang="en-US" sz="1200" kern="1200" dirty="0">
                <a:solidFill>
                  <a:schemeClr val="tx1"/>
                </a:solidFill>
                <a:effectLst/>
                <a:latin typeface="+mn-lt"/>
                <a:ea typeface="+mn-ea"/>
                <a:cs typeface="+mn-cs"/>
              </a:rPr>
              <a:t>These operating procedures are rooted out of common sense but are too often ignored or forgotten.</a:t>
            </a: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r>
              <a:rPr lang="en-US" sz="1200" b="1" kern="1200" dirty="0">
                <a:solidFill>
                  <a:schemeClr val="tx1"/>
                </a:solidFill>
                <a:effectLst/>
                <a:latin typeface="+mn-lt"/>
                <a:ea typeface="+mn-ea"/>
                <a:cs typeface="+mn-cs"/>
              </a:rPr>
              <a:t>Follow safe speed limits</a:t>
            </a:r>
            <a:r>
              <a:rPr lang="en-US" sz="1200" kern="1200" dirty="0">
                <a:solidFill>
                  <a:schemeClr val="tx1"/>
                </a:solidFill>
                <a:effectLst/>
                <a:latin typeface="+mn-lt"/>
                <a:ea typeface="+mn-ea"/>
                <a:cs typeface="+mn-cs"/>
              </a:rPr>
              <a:t> – Drive only fast as you can comfortably walk. Forklifts can’t travel safely at high speeds. Without loads, they aren’t weighted and are especially unstable.</a:t>
            </a:r>
          </a:p>
          <a:p>
            <a:r>
              <a:rPr lang="en-US" sz="1200" b="1" kern="1200" dirty="0">
                <a:solidFill>
                  <a:schemeClr val="tx1"/>
                </a:solidFill>
                <a:effectLst/>
                <a:latin typeface="+mn-lt"/>
                <a:ea typeface="+mn-ea"/>
                <a:cs typeface="+mn-cs"/>
              </a:rPr>
              <a:t>Keep the load low</a:t>
            </a:r>
            <a:r>
              <a:rPr lang="en-US" sz="1200" kern="1200" dirty="0">
                <a:solidFill>
                  <a:schemeClr val="tx1"/>
                </a:solidFill>
                <a:effectLst/>
                <a:latin typeface="+mn-lt"/>
                <a:ea typeface="+mn-ea"/>
                <a:cs typeface="+mn-cs"/>
              </a:rPr>
              <a:t> – While moving, forks should be low, with the mast tilted slightly back.</a:t>
            </a:r>
          </a:p>
          <a:p>
            <a:r>
              <a:rPr lang="en-US" sz="1200" b="1" kern="1200" dirty="0">
                <a:solidFill>
                  <a:schemeClr val="tx1"/>
                </a:solidFill>
                <a:effectLst/>
                <a:latin typeface="+mn-lt"/>
                <a:ea typeface="+mn-ea"/>
                <a:cs typeface="+mn-cs"/>
              </a:rPr>
              <a:t>Maintain good visibility</a:t>
            </a:r>
            <a:r>
              <a:rPr lang="en-US" sz="1200" kern="1200" dirty="0">
                <a:solidFill>
                  <a:schemeClr val="tx1"/>
                </a:solidFill>
                <a:effectLst/>
                <a:latin typeface="+mn-lt"/>
                <a:ea typeface="+mn-ea"/>
                <a:cs typeface="+mn-cs"/>
              </a:rPr>
              <a:t> – If a load blocks forward vision, drive backwards.</a:t>
            </a:r>
          </a:p>
          <a:p>
            <a:r>
              <a:rPr lang="en-US" sz="1200" b="1" kern="1200" dirty="0">
                <a:solidFill>
                  <a:schemeClr val="tx1"/>
                </a:solidFill>
                <a:effectLst/>
                <a:latin typeface="+mn-lt"/>
                <a:ea typeface="+mn-ea"/>
                <a:cs typeface="+mn-cs"/>
              </a:rPr>
              <a:t>Watch the slope</a:t>
            </a:r>
            <a:r>
              <a:rPr lang="en-US" sz="1200" kern="1200" dirty="0">
                <a:solidFill>
                  <a:schemeClr val="tx1"/>
                </a:solidFill>
                <a:effectLst/>
                <a:latin typeface="+mn-lt"/>
                <a:ea typeface="+mn-ea"/>
                <a:cs typeface="+mn-cs"/>
              </a:rPr>
              <a:t> – Back down slopes that have an incline greater than10 percent. Make sure your back up alarm is working properly.</a:t>
            </a:r>
          </a:p>
          <a:p>
            <a:r>
              <a:rPr lang="en-US" sz="1200" b="1" kern="1200" dirty="0">
                <a:solidFill>
                  <a:schemeClr val="tx1"/>
                </a:solidFill>
                <a:effectLst/>
                <a:latin typeface="+mn-lt"/>
                <a:ea typeface="+mn-ea"/>
                <a:cs typeface="+mn-cs"/>
              </a:rPr>
              <a:t>Never carry hitchhikers</a:t>
            </a:r>
            <a:r>
              <a:rPr lang="en-US" sz="1200" kern="1200" dirty="0">
                <a:solidFill>
                  <a:schemeClr val="tx1"/>
                </a:solidFill>
                <a:effectLst/>
                <a:latin typeface="+mn-lt"/>
                <a:ea typeface="+mn-ea"/>
                <a:cs typeface="+mn-cs"/>
              </a:rPr>
              <a:t> – They are unsecured and can easily fall off and be injured.</a:t>
            </a:r>
          </a:p>
          <a:p>
            <a:r>
              <a:rPr lang="en-US" sz="1200" b="1" kern="1200" dirty="0">
                <a:solidFill>
                  <a:schemeClr val="tx1"/>
                </a:solidFill>
                <a:effectLst/>
                <a:latin typeface="+mn-lt"/>
                <a:ea typeface="+mn-ea"/>
                <a:cs typeface="+mn-cs"/>
              </a:rPr>
              <a:t>Leave aisle room</a:t>
            </a:r>
            <a:r>
              <a:rPr lang="en-US" sz="1200" kern="1200" dirty="0">
                <a:solidFill>
                  <a:schemeClr val="tx1"/>
                </a:solidFill>
                <a:effectLst/>
                <a:latin typeface="+mn-lt"/>
                <a:ea typeface="+mn-ea"/>
                <a:cs typeface="+mn-cs"/>
              </a:rPr>
              <a:t> – Allow space for pedestrian and other traffic. Be alert at intersections. Honk your horn before and while you enter an intersection, even if it doesn’t appear to be busy.</a:t>
            </a:r>
          </a:p>
          <a:p>
            <a:r>
              <a:rPr lang="en-US" sz="1200" b="1" kern="1200" dirty="0">
                <a:solidFill>
                  <a:schemeClr val="tx1"/>
                </a:solidFill>
                <a:effectLst/>
                <a:latin typeface="+mn-lt"/>
                <a:ea typeface="+mn-ea"/>
                <a:cs typeface="+mn-cs"/>
              </a:rPr>
              <a:t>Park safely</a:t>
            </a:r>
            <a:r>
              <a:rPr lang="en-US" sz="1200" kern="1200" dirty="0">
                <a:solidFill>
                  <a:schemeClr val="tx1"/>
                </a:solidFill>
                <a:effectLst/>
                <a:latin typeface="+mn-lt"/>
                <a:ea typeface="+mn-ea"/>
                <a:cs typeface="+mn-cs"/>
              </a:rPr>
              <a:t> – On a hill, always block the wheels, lower forks and set the parking brake.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pPr rtl="0"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769588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23382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latin typeface="Proxima Nova Alt Rg" panose="02000506030000020004" pitchFamily="50" charset="0"/>
              </a:rPr>
              <a:t>Click anywhere to get started</a:t>
            </a:r>
            <a:r>
              <a:rPr lang="mr-IN" sz="3600" dirty="0">
                <a:solidFill>
                  <a:schemeClr val="tx2"/>
                </a:solidFill>
                <a:latin typeface="Proxima Nova Alt Rg" panose="02000506030000020004" pitchFamily="50" charset="0"/>
              </a:rPr>
              <a:t>…</a:t>
            </a:r>
            <a:endParaRPr lang="en-US" sz="3600" dirty="0">
              <a:solidFill>
                <a:schemeClr val="tx2"/>
              </a:solidFill>
              <a:latin typeface="Proxima Nova Alt Rg" panose="02000506030000020004" pitchFamily="50" charset="0"/>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729174"/>
          </a:xfrm>
        </p:spPr>
        <p:txBody>
          <a:bodyPr/>
          <a:lstStyle/>
          <a:p>
            <a:r>
              <a:rPr lang="en-US" dirty="0">
                <a:latin typeface="Proxima Nova Alt Rg" panose="02000506030000020004" pitchFamily="50" charset="0"/>
              </a:rPr>
              <a:t>FIRE IS A KILLER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49" y="9747420"/>
            <a:ext cx="2825988" cy="501480"/>
          </a:xfrm>
          <a:prstGeom prst="rect">
            <a:avLst/>
          </a:prstGeom>
        </p:spPr>
      </p:pic>
      <p:pic>
        <p:nvPicPr>
          <p:cNvPr id="1026" name="Picture 2" descr="How Fire Safety Training Can Help Employees at Work - Business ...">
            <a:extLst>
              <a:ext uri="{FF2B5EF4-FFF2-40B4-BE49-F238E27FC236}">
                <a16:creationId xmlns:a16="http://schemas.microsoft.com/office/drawing/2014/main" xmlns="" id="{AB335F65-B3B5-4FA7-BFF9-122D6D8919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609850"/>
            <a:ext cx="7620000"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eating a Workplace Fire Safety Plan Can Help Protect Your ...">
            <a:extLst>
              <a:ext uri="{FF2B5EF4-FFF2-40B4-BE49-F238E27FC236}">
                <a16:creationId xmlns:a16="http://schemas.microsoft.com/office/drawing/2014/main" xmlns="" id="{9C4A1C81-7D13-4108-B621-DD5D3FD415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8917"/>
            <a:ext cx="16002000" cy="1026621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29699"/>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2198" y="0"/>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770506" y="3924300"/>
              <a:ext cx="5176679" cy="1938992"/>
            </a:xfrm>
            <a:prstGeom prst="rect">
              <a:avLst/>
            </a:prstGeom>
            <a:noFill/>
          </p:spPr>
          <p:txBody>
            <a:bodyPr wrap="square" rtlCol="0">
              <a:spAutoFit/>
            </a:bodyPr>
            <a:lstStyle/>
            <a:p>
              <a:r>
                <a:rPr lang="en-US" sz="4000" dirty="0">
                  <a:solidFill>
                    <a:schemeClr val="bg2"/>
                  </a:solidFill>
                  <a:latin typeface="open sans"/>
                </a:rPr>
                <a:t>The only way to avoid the perils of fire is practice persistent preparation.</a:t>
              </a: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800100"/>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9144000" y="0"/>
            <a:ext cx="9144000" cy="10287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1" name="Rectangle 10"/>
          <p:cNvSpPr/>
          <p:nvPr/>
        </p:nvSpPr>
        <p:spPr>
          <a:xfrm>
            <a:off x="9296400" y="-96253"/>
            <a:ext cx="8839200" cy="10864513"/>
          </a:xfrm>
          <a:prstGeom prst="rect">
            <a:avLst/>
          </a:prstGeom>
        </p:spPr>
        <p:txBody>
          <a:bodyPr wrap="square">
            <a:spAutoFit/>
          </a:bodyPr>
          <a:lstStyle/>
          <a:p>
            <a:pPr>
              <a:lnSpc>
                <a:spcPct val="200000"/>
              </a:lnSpc>
            </a:pPr>
            <a:r>
              <a:rPr lang="en-US" sz="2800" b="1" dirty="0">
                <a:solidFill>
                  <a:schemeClr val="bg2"/>
                </a:solidFill>
                <a:latin typeface="open sans"/>
              </a:rPr>
              <a:t>Fire kills more people each year than all-natural disasters combined. </a:t>
            </a:r>
          </a:p>
          <a:p>
            <a:pPr>
              <a:lnSpc>
                <a:spcPct val="200000"/>
              </a:lnSpc>
            </a:pPr>
            <a:r>
              <a:rPr lang="en-US" sz="2800" dirty="0">
                <a:solidFill>
                  <a:schemeClr val="bg2"/>
                </a:solidFill>
                <a:latin typeface="open sans"/>
              </a:rPr>
              <a:t>A fire needs three things to start to spread: oxygen, heat and fuel.</a:t>
            </a:r>
          </a:p>
          <a:p>
            <a:pPr marL="457200" indent="-457200">
              <a:lnSpc>
                <a:spcPct val="200000"/>
              </a:lnSpc>
              <a:buFont typeface="Arial" panose="020B0604020202020204" pitchFamily="34" charset="0"/>
              <a:buChar char="•"/>
            </a:pPr>
            <a:r>
              <a:rPr lang="en-US" sz="2800" dirty="0">
                <a:solidFill>
                  <a:schemeClr val="bg2"/>
                </a:solidFill>
                <a:latin typeface="open sans"/>
              </a:rPr>
              <a:t>Oxygen makes up 21 percent of the air we breathe. That percentage goes higher if an oxygen canister or hose leaks. </a:t>
            </a:r>
          </a:p>
          <a:p>
            <a:pPr marL="457200" indent="-457200">
              <a:lnSpc>
                <a:spcPct val="200000"/>
              </a:lnSpc>
              <a:buFont typeface="Arial" panose="020B0604020202020204" pitchFamily="34" charset="0"/>
              <a:buChar char="•"/>
            </a:pPr>
            <a:r>
              <a:rPr lang="en-US" sz="2800" dirty="0">
                <a:solidFill>
                  <a:schemeClr val="bg2"/>
                </a:solidFill>
                <a:latin typeface="open sans"/>
              </a:rPr>
              <a:t>Heat can come from smoking, cooking, or a sparking wire.</a:t>
            </a:r>
          </a:p>
          <a:p>
            <a:pPr marL="457200" indent="-457200">
              <a:lnSpc>
                <a:spcPct val="200000"/>
              </a:lnSpc>
              <a:buFont typeface="Arial" panose="020B0604020202020204" pitchFamily="34" charset="0"/>
              <a:buChar char="•"/>
            </a:pPr>
            <a:r>
              <a:rPr lang="en-US" sz="2800" dirty="0">
                <a:solidFill>
                  <a:schemeClr val="bg2"/>
                </a:solidFill>
                <a:latin typeface="open sans"/>
              </a:rPr>
              <a:t>Fuel is anything that will burn. The workplace is replete with flammable-carpeting, drapes, paper, oil rags, wood, etc.</a:t>
            </a:r>
          </a:p>
          <a:p>
            <a:endParaRPr lang="en-US" sz="2800" dirty="0">
              <a:solidFill>
                <a:schemeClr val="bg2"/>
              </a:solidFill>
              <a:latin typeface="Brandon Text Regular" panose="020B0503020203060203" pitchFamily="34" charset="0"/>
            </a:endParaRPr>
          </a:p>
        </p:txBody>
      </p:sp>
      <p:pic>
        <p:nvPicPr>
          <p:cNvPr id="1026" name="Picture 2" descr="Bangladesh Factory Fire Kills at Least 23 People - WS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07103"/>
            <a:ext cx="7891967"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76300" y="571411"/>
            <a:ext cx="7124700" cy="723211"/>
          </a:xfrm>
        </p:spPr>
        <p:txBody>
          <a:bodyPr/>
          <a:lstStyle/>
          <a:p>
            <a:r>
              <a:rPr lang="en-US" dirty="0">
                <a:latin typeface="Proxima Nova Alt Rg" panose="02000506030000020004" pitchFamily="50" charset="0"/>
              </a:rPr>
              <a:t>How to Protect Yourself</a:t>
            </a:r>
            <a:endParaRPr lang="uk-UA" dirty="0">
              <a:solidFill>
                <a:schemeClr val="accent1"/>
              </a:solidFill>
            </a:endParaRPr>
          </a:p>
        </p:txBody>
      </p:sp>
      <p:grpSp>
        <p:nvGrpSpPr>
          <p:cNvPr id="3" name="Group 2"/>
          <p:cNvGrpSpPr/>
          <p:nvPr/>
        </p:nvGrpSpPr>
        <p:grpSpPr>
          <a:xfrm>
            <a:off x="0" y="2552700"/>
            <a:ext cx="9144000" cy="5486400"/>
            <a:chOff x="10535474" y="2060087"/>
            <a:chExt cx="9144000" cy="5486400"/>
          </a:xfrm>
        </p:grpSpPr>
        <p:sp>
          <p:nvSpPr>
            <p:cNvPr id="4" name="Rectangle 3"/>
            <p:cNvSpPr/>
            <p:nvPr/>
          </p:nvSpPr>
          <p:spPr>
            <a:xfrm>
              <a:off x="10535474" y="2060087"/>
              <a:ext cx="9144000" cy="5486400"/>
            </a:xfrm>
            <a:prstGeom prst="rect">
              <a:avLst/>
            </a:prstGeom>
            <a:solidFill>
              <a:schemeClr val="tx1"/>
            </a:solidFill>
            <a:ln w="63500">
              <a:noFill/>
            </a:ln>
            <a:effectLst>
              <a:outerShdw blurRad="292100" dist="38100" dir="5400000" algn="t"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27" name="TextBox 26"/>
            <p:cNvSpPr txBox="1"/>
            <p:nvPr/>
          </p:nvSpPr>
          <p:spPr>
            <a:xfrm>
              <a:off x="11098057" y="2898287"/>
              <a:ext cx="8077200" cy="3970318"/>
            </a:xfrm>
            <a:prstGeom prst="rect">
              <a:avLst/>
            </a:prstGeom>
            <a:noFill/>
          </p:spPr>
          <p:txBody>
            <a:bodyPr wrap="square" rtlCol="0">
              <a:spAutoFit/>
            </a:bodyPr>
            <a:lstStyle/>
            <a:p>
              <a:r>
                <a:rPr lang="en-US" sz="2800" dirty="0">
                  <a:solidFill>
                    <a:schemeClr val="bg2"/>
                  </a:solidFill>
                  <a:latin typeface="Brandon Text Regular" panose="020B0503020203060203" pitchFamily="34" charset="0"/>
                </a:rPr>
                <a:t>A Fire Prevention Program includes:</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Emergency plans.</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Escape routes and exits.</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Fire prevention policies.</a:t>
              </a:r>
            </a:p>
            <a:p>
              <a:r>
                <a:rPr lang="en-US" sz="2800" dirty="0">
                  <a:solidFill>
                    <a:schemeClr val="bg2"/>
                  </a:solidFill>
                  <a:latin typeface="Brandon Text Regular" panose="020B0503020203060203" pitchFamily="34" charset="0"/>
                </a:rPr>
                <a:t>Emergency plans tell you how to evacuate in case of a fire and how to account for all those evacuated. </a:t>
              </a:r>
            </a:p>
            <a:p>
              <a:r>
                <a:rPr lang="en-US" sz="2800" dirty="0">
                  <a:solidFill>
                    <a:schemeClr val="bg2"/>
                  </a:solidFill>
                  <a:latin typeface="Brandon Text Regular" panose="020B0503020203060203" pitchFamily="34" charset="0"/>
                </a:rPr>
                <a:t>Escape routes and exits should be clearly marked and never locked or blocked. </a:t>
              </a:r>
            </a:p>
            <a:p>
              <a:endParaRPr lang="en-US" sz="2800" dirty="0">
                <a:solidFill>
                  <a:schemeClr val="bg2"/>
                </a:solidFill>
                <a:latin typeface="Brandon Text Regular" panose="020B0503020203060203" pitchFamily="34" charset="0"/>
              </a:endParaRPr>
            </a:p>
          </p:txBody>
        </p:sp>
      </p:grpSp>
      <p:pic>
        <p:nvPicPr>
          <p:cNvPr id="2050" name="Picture 2" descr="A Safety Guide for Fire Prevention - Haven 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2366" y="2571750"/>
            <a:ext cx="8989028"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a16="http://schemas.microsoft.com/office/drawing/2014/main" xmlns="" id="{1867828F-492D-4BF1-8A4E-822DF2FD5B9B}"/>
              </a:ext>
            </a:extLst>
          </p:cNvPr>
          <p:cNvSpPr txBox="1"/>
          <p:nvPr/>
        </p:nvSpPr>
        <p:spPr>
          <a:xfrm>
            <a:off x="9585798" y="3238500"/>
            <a:ext cx="8305800" cy="3000821"/>
          </a:xfrm>
          <a:prstGeom prst="rect">
            <a:avLst/>
          </a:prstGeom>
          <a:noFill/>
        </p:spPr>
        <p:txBody>
          <a:bodyPr wrap="square" rtlCol="0">
            <a:spAutoFit/>
          </a:bodyPr>
          <a:lstStyle/>
          <a:p>
            <a:r>
              <a:rPr lang="en-US" dirty="0">
                <a:solidFill>
                  <a:schemeClr val="bg2"/>
                </a:solidFill>
                <a:latin typeface="Brandon Text Regular" panose="020B0503020203060203" pitchFamily="34" charset="0"/>
              </a:rPr>
              <a:t>Fire prevention policies organize all the information about fire safety into one place including the following:</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How to store combustible materials.</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Location of fire extinguishers.</a:t>
            </a:r>
          </a:p>
          <a:p>
            <a:pPr marL="457200" indent="-457200">
              <a:buFont typeface="Arial" panose="020B0604020202020204" pitchFamily="34" charset="0"/>
              <a:buChar char="•"/>
            </a:pPr>
            <a:r>
              <a:rPr lang="en-US" dirty="0">
                <a:solidFill>
                  <a:schemeClr val="bg2"/>
                </a:solidFill>
                <a:latin typeface="Brandon Text Regular" panose="020B0503020203060203" pitchFamily="34" charset="0"/>
              </a:rPr>
              <a:t>Disposal methods for flammable materials or chemicals.</a:t>
            </a:r>
          </a:p>
          <a:p>
            <a:endParaRPr lang="en-US" dirty="0">
              <a:solidFill>
                <a:schemeClr val="bg2"/>
              </a:solidFill>
              <a:latin typeface="Brandon Text Regular" panose="020B0503020203060203" pitchFamily="34" charset="0"/>
            </a:endParaRPr>
          </a:p>
        </p:txBody>
      </p:sp>
      <p:pic>
        <p:nvPicPr>
          <p:cNvPr id="3078" name="Picture 6" descr="Fire Extinguisher Service Item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38500"/>
            <a:ext cx="915830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9677400" cy="5579623"/>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29174"/>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latin typeface="Proxima Nova Alt Rg" panose="02000506030000020004" pitchFamily="50" charset="0"/>
              </a:rPr>
              <a:t>How to Protect Yourself</a:t>
            </a:r>
          </a:p>
        </p:txBody>
      </p:sp>
      <p:sp>
        <p:nvSpPr>
          <p:cNvPr id="7" name="TextBox 6">
            <a:extLst>
              <a:ext uri="{FF2B5EF4-FFF2-40B4-BE49-F238E27FC236}">
                <a16:creationId xmlns:a16="http://schemas.microsoft.com/office/drawing/2014/main" xmlns="" id="{B0369C6B-D18C-4CCF-81D5-91F16F2021B5}"/>
              </a:ext>
            </a:extLst>
          </p:cNvPr>
          <p:cNvSpPr txBox="1"/>
          <p:nvPr/>
        </p:nvSpPr>
        <p:spPr>
          <a:xfrm>
            <a:off x="152400" y="2171700"/>
            <a:ext cx="9220200" cy="6924973"/>
          </a:xfrm>
          <a:prstGeom prst="rect">
            <a:avLst/>
          </a:prstGeom>
          <a:noFill/>
        </p:spPr>
        <p:txBody>
          <a:bodyPr wrap="square" rtlCol="0">
            <a:spAutoFit/>
          </a:bodyPr>
          <a:lstStyle/>
          <a:p>
            <a:pPr>
              <a:lnSpc>
                <a:spcPct val="150000"/>
              </a:lnSpc>
            </a:pPr>
            <a:r>
              <a:rPr lang="en-US" sz="3100" dirty="0">
                <a:solidFill>
                  <a:schemeClr val="bg1"/>
                </a:solidFill>
                <a:latin typeface="Brandon Text Regular" panose="020B0503020203060203" pitchFamily="34" charset="0"/>
              </a:rPr>
              <a:t>If a fire does start, here are steps to take:</a:t>
            </a:r>
          </a:p>
          <a:p>
            <a:pPr marL="457200" indent="-457200">
              <a:lnSpc>
                <a:spcPct val="150000"/>
              </a:lnSpc>
              <a:buFont typeface="Arial" panose="020B0604020202020204" pitchFamily="34" charset="0"/>
              <a:buChar char="•"/>
            </a:pPr>
            <a:r>
              <a:rPr lang="en-US" sz="3100" dirty="0">
                <a:solidFill>
                  <a:schemeClr val="bg1"/>
                </a:solidFill>
                <a:latin typeface="Brandon Text Regular" panose="020B0503020203060203" pitchFamily="34" charset="0"/>
              </a:rPr>
              <a:t>Alert anyone in the area. Call the local emergency number, the fire department, or your company's fire brigade.</a:t>
            </a:r>
          </a:p>
          <a:p>
            <a:pPr marL="457200" indent="-457200">
              <a:lnSpc>
                <a:spcPct val="150000"/>
              </a:lnSpc>
              <a:buFont typeface="Arial" panose="020B0604020202020204" pitchFamily="34" charset="0"/>
              <a:buChar char="•"/>
            </a:pPr>
            <a:r>
              <a:rPr lang="en-US" sz="3100" dirty="0">
                <a:solidFill>
                  <a:schemeClr val="bg1"/>
                </a:solidFill>
                <a:latin typeface="Brandon Text Regular" panose="020B0503020203060203" pitchFamily="34" charset="0"/>
              </a:rPr>
              <a:t>Evacuate the area. </a:t>
            </a:r>
          </a:p>
          <a:p>
            <a:pPr marL="457200" indent="-457200">
              <a:lnSpc>
                <a:spcPct val="150000"/>
              </a:lnSpc>
              <a:buFont typeface="Arial" panose="020B0604020202020204" pitchFamily="34" charset="0"/>
              <a:buChar char="•"/>
            </a:pPr>
            <a:r>
              <a:rPr lang="en-US" sz="3100" dirty="0">
                <a:solidFill>
                  <a:schemeClr val="bg1"/>
                </a:solidFill>
                <a:latin typeface="Brandon Text Regular" panose="020B0503020203060203" pitchFamily="34" charset="0"/>
              </a:rPr>
              <a:t>Meet your co-workers in the designated outside area. You don’t want anyone going back into a burning building for you if you've already escaped to safety. </a:t>
            </a:r>
          </a:p>
          <a:p>
            <a:pPr>
              <a:lnSpc>
                <a:spcPct val="150000"/>
              </a:lnSpc>
            </a:pPr>
            <a:endParaRPr lang="en-US" sz="3200" dirty="0">
              <a:solidFill>
                <a:schemeClr val="bg1"/>
              </a:solidFill>
              <a:latin typeface="Brandon Text Regular" panose="020B0503020203060203" pitchFamily="34" charset="0"/>
            </a:endParaRPr>
          </a:p>
          <a:p>
            <a:pPr marL="457200" indent="-457200">
              <a:buFont typeface="+mj-lt"/>
              <a:buAutoNum type="arabicPeriod" startAt="10"/>
            </a:pPr>
            <a:endParaRPr lang="en-US" sz="2400" dirty="0">
              <a:solidFill>
                <a:schemeClr val="bg1"/>
              </a:solidFill>
              <a:latin typeface="Brandon Text Regular" panose="020B0503020203060203" pitchFamily="34" charset="0"/>
            </a:endParaRPr>
          </a:p>
        </p:txBody>
      </p:sp>
      <p:pic>
        <p:nvPicPr>
          <p:cNvPr id="4098" name="Picture 2" descr="Workplace Fire Prevention and Safety Tips – Neesh solutions"/>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4127" b="4127"/>
          <a:stretch>
            <a:fillRect/>
          </a:stretch>
        </p:blipFill>
        <p:spPr bwMode="auto">
          <a:xfrm>
            <a:off x="9647238" y="2400300"/>
            <a:ext cx="864076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35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nox Co. house fire kills teenager, two others inju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3" y="-18046"/>
            <a:ext cx="18312960" cy="10338496"/>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posición de imagen 2">
            <a:extLst>
              <a:ext uri="{FF2B5EF4-FFF2-40B4-BE49-F238E27FC236}">
                <a16:creationId xmlns:a16="http://schemas.microsoft.com/office/drawing/2014/main" xmlns="" id="{0F3E73B1-7AC6-4E6A-9D10-54D7DD15B67F}"/>
              </a:ext>
            </a:extLst>
          </p:cNvPr>
          <p:cNvSpPr>
            <a:spLocks noGrp="1"/>
          </p:cNvSpPr>
          <p:nvPr>
            <p:ph type="pic" sz="quarter" idx="12"/>
          </p:nvPr>
        </p:nvSpPr>
        <p:spPr/>
      </p:sp>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4864" y="33449"/>
            <a:ext cx="18288000" cy="10343382"/>
            <a:chOff x="-1216240" y="116805"/>
            <a:chExt cx="7617040" cy="10132502"/>
          </a:xfrm>
        </p:grpSpPr>
        <p:sp>
          <p:nvSpPr>
            <p:cNvPr id="5" name="Rectangle 4"/>
            <p:cNvSpPr/>
            <p:nvPr/>
          </p:nvSpPr>
          <p:spPr>
            <a:xfrm>
              <a:off x="-1216240" y="116805"/>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Final</a:t>
              </a:r>
              <a:r>
                <a:rPr lang="en-US" sz="6600" b="1" dirty="0">
                  <a:solidFill>
                    <a:schemeClr val="bg1"/>
                  </a:solidFill>
                  <a:ea typeface="Roboto Condensed" panose="02000000000000000000" pitchFamily="2" charset="0"/>
                  <a:cs typeface="Lato Semibold" panose="020F0502020204030203" pitchFamily="34" charset="0"/>
                </a:rPr>
                <a:t>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3303369"/>
              <a:ext cx="6004997" cy="5155678"/>
            </a:xfrm>
            <a:prstGeom prst="rect">
              <a:avLst/>
            </a:prstGeom>
            <a:noFill/>
          </p:spPr>
          <p:txBody>
            <a:bodyPr wrap="square" rtlCol="0">
              <a:spAutoFit/>
            </a:bodyPr>
            <a:lstStyle/>
            <a:p>
              <a:pPr algn="ctr"/>
              <a:r>
                <a:rPr lang="en-US" sz="4800" b="1" dirty="0">
                  <a:solidFill>
                    <a:schemeClr val="bg1"/>
                  </a:solidFill>
                  <a:latin typeface="Brandon Text Bold" panose="020B0803020203060203" pitchFamily="34" charset="0"/>
                </a:rPr>
                <a:t>Stop fires before they happen. Ensure you have been trained on emergency plans, escape routes, and fire prevention policies to ensure your safety. Fire prevention is all about helping businesses avoid injuries, damages, and potentially, safety fines. Follow the tips suggested in this Safety Talk to prevent fires in your workplace.</a:t>
              </a: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8081</TotalTime>
  <Words>603</Words>
  <Application>Microsoft Office PowerPoint</Application>
  <PresentationFormat>Personalizado</PresentationFormat>
  <Paragraphs>53</Paragraphs>
  <Slides>8</Slides>
  <Notes>8</Notes>
  <HiddenSlides>0</HiddenSlides>
  <MMClips>0</MMClips>
  <ScaleCrop>false</ScaleCrop>
  <HeadingPairs>
    <vt:vector size="6" baseType="variant">
      <vt:variant>
        <vt:lpstr>Fuentes usadas</vt:lpstr>
      </vt:variant>
      <vt:variant>
        <vt:i4>9</vt:i4>
      </vt:variant>
      <vt:variant>
        <vt:lpstr>Tema</vt:lpstr>
      </vt:variant>
      <vt:variant>
        <vt:i4>4</vt:i4>
      </vt:variant>
      <vt:variant>
        <vt:lpstr>Títulos de diapositiva</vt:lpstr>
      </vt:variant>
      <vt:variant>
        <vt:i4>8</vt:i4>
      </vt:variant>
    </vt:vector>
  </HeadingPairs>
  <TitlesOfParts>
    <vt:vector size="21" baseType="lpstr">
      <vt:lpstr>Arial</vt:lpstr>
      <vt:lpstr>Brandon Text Bold</vt:lpstr>
      <vt:lpstr>Brandon Text Regular</vt:lpstr>
      <vt:lpstr>Calibri</vt:lpstr>
      <vt:lpstr>Lato Semibold</vt:lpstr>
      <vt:lpstr>open sans</vt:lpstr>
      <vt:lpstr>Proxima Nova Alt Rg</vt:lpstr>
      <vt:lpstr>Roboto</vt:lpstr>
      <vt:lpstr>Roboto Condensed</vt:lpstr>
      <vt:lpstr>GENARAL LAYOUTS</vt:lpstr>
      <vt:lpstr>TEAM SLIDES</vt:lpstr>
      <vt:lpstr>SLIDES WITH IMAGES</vt:lpstr>
      <vt:lpstr>PORTFOLIO</vt:lpstr>
      <vt:lpstr>Presentación de PowerPoint</vt:lpstr>
      <vt:lpstr>FIRE IS A KILLER</vt:lpstr>
      <vt:lpstr>Presentación de PowerPoint</vt:lpstr>
      <vt:lpstr>What’s the Danger?</vt:lpstr>
      <vt:lpstr>How to Protect Yourself</vt:lpstr>
      <vt:lpstr>How to Protect Yourself</vt:lpstr>
      <vt:lpstr>Presentación de PowerPoint</vt:lpstr>
      <vt:lpstr>Presentación de PowerPoint</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Cuenta Microsoft</cp:lastModifiedBy>
  <cp:revision>1008</cp:revision>
  <dcterms:created xsi:type="dcterms:W3CDTF">2015-01-20T11:47:48Z</dcterms:created>
  <dcterms:modified xsi:type="dcterms:W3CDTF">2020-05-25T00:54:20Z</dcterms:modified>
</cp:coreProperties>
</file>