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2"/>
  </p:notesMasterIdLst>
  <p:handoutMasterIdLst>
    <p:handoutMasterId r:id="rId13"/>
  </p:handoutMasterIdLst>
  <p:sldIdLst>
    <p:sldId id="278" r:id="rId2"/>
    <p:sldId id="291" r:id="rId3"/>
    <p:sldId id="284" r:id="rId4"/>
    <p:sldId id="279" r:id="rId5"/>
    <p:sldId id="292" r:id="rId6"/>
    <p:sldId id="295" r:id="rId7"/>
    <p:sldId id="296" r:id="rId8"/>
    <p:sldId id="293" r:id="rId9"/>
    <p:sldId id="283" r:id="rId10"/>
    <p:sldId id="277" r:id="rId11"/>
  </p:sldIdLst>
  <p:sldSz cx="13004800" cy="9753600"/>
  <p:notesSz cx="6858000" cy="9144000"/>
  <p:defaultTextStyle>
    <a:defPPr>
      <a:defRPr lang="en-US"/>
    </a:defPPr>
    <a:lvl1pPr algn="l" rtl="0" fontAlgn="base">
      <a:spcBef>
        <a:spcPct val="0"/>
      </a:spcBef>
      <a:spcAft>
        <a:spcPct val="0"/>
      </a:spcAft>
      <a:defRPr sz="2600" kern="1200">
        <a:solidFill>
          <a:schemeClr val="tx1"/>
        </a:solidFill>
        <a:latin typeface="Arial" charset="0"/>
        <a:ea typeface="ＭＳ Ｐゴシック" pitchFamily="34" charset="-128"/>
        <a:cs typeface="Arial" charset="0"/>
      </a:defRPr>
    </a:lvl1pPr>
    <a:lvl2pPr marL="4556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2pPr>
    <a:lvl3pPr marL="9128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3pPr>
    <a:lvl4pPr marL="13700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4pPr>
    <a:lvl5pPr marL="18272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5pPr>
    <a:lvl6pPr marL="2286000" algn="l" defTabSz="914400" rtl="0" eaLnBrk="1" latinLnBrk="0" hangingPunct="1">
      <a:defRPr sz="2600" kern="1200">
        <a:solidFill>
          <a:schemeClr val="tx1"/>
        </a:solidFill>
        <a:latin typeface="Arial" charset="0"/>
        <a:ea typeface="ＭＳ Ｐゴシック" pitchFamily="34" charset="-128"/>
        <a:cs typeface="Arial" charset="0"/>
      </a:defRPr>
    </a:lvl6pPr>
    <a:lvl7pPr marL="2743200" algn="l" defTabSz="914400" rtl="0" eaLnBrk="1" latinLnBrk="0" hangingPunct="1">
      <a:defRPr sz="2600" kern="1200">
        <a:solidFill>
          <a:schemeClr val="tx1"/>
        </a:solidFill>
        <a:latin typeface="Arial" charset="0"/>
        <a:ea typeface="ＭＳ Ｐゴシック" pitchFamily="34" charset="-128"/>
        <a:cs typeface="Arial" charset="0"/>
      </a:defRPr>
    </a:lvl7pPr>
    <a:lvl8pPr marL="3200400" algn="l" defTabSz="914400" rtl="0" eaLnBrk="1" latinLnBrk="0" hangingPunct="1">
      <a:defRPr sz="2600" kern="1200">
        <a:solidFill>
          <a:schemeClr val="tx1"/>
        </a:solidFill>
        <a:latin typeface="Arial" charset="0"/>
        <a:ea typeface="ＭＳ Ｐゴシック" pitchFamily="34" charset="-128"/>
        <a:cs typeface="Arial" charset="0"/>
      </a:defRPr>
    </a:lvl8pPr>
    <a:lvl9pPr marL="3657600" algn="l" defTabSz="914400" rtl="0" eaLnBrk="1" latinLnBrk="0" hangingPunct="1">
      <a:defRPr sz="26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EF97"/>
    <a:srgbClr val="65D8EF"/>
    <a:srgbClr val="FF9900"/>
    <a:srgbClr val="533001"/>
    <a:srgbClr val="009900"/>
    <a:srgbClr val="A80000"/>
    <a:srgbClr val="700000"/>
    <a:srgbClr val="F8F8F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93" autoAdjust="0"/>
    <p:restoredTop sz="61894" autoAdjust="0"/>
  </p:normalViewPr>
  <p:slideViewPr>
    <p:cSldViewPr>
      <p:cViewPr>
        <p:scale>
          <a:sx n="34" d="100"/>
          <a:sy n="34" d="100"/>
        </p:scale>
        <p:origin x="-1452" y="-7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296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6C6D7-6D9A-4C32-A672-F54B090CB991}" type="doc">
      <dgm:prSet loTypeId="urn:microsoft.com/office/officeart/2005/8/layout/vList4" loCatId="list" qsTypeId="urn:microsoft.com/office/officeart/2005/8/quickstyle/simple1" qsCatId="simple" csTypeId="urn:microsoft.com/office/officeart/2005/8/colors/accent3_4" csCatId="accent3" phldr="1"/>
      <dgm:spPr/>
    </dgm:pt>
    <dgm:pt modelId="{2FEC4D72-C3BF-47B6-86EC-0AA0D7FD72DA}">
      <dgm:prSet phldrT="[Text]"/>
      <dgm:spPr/>
      <dgm:t>
        <a:bodyPr/>
        <a:lstStyle/>
        <a:p>
          <a:r>
            <a:rPr lang="en-US" dirty="0"/>
            <a:t>Frostbite and Hypothermia </a:t>
          </a:r>
        </a:p>
      </dgm:t>
    </dgm:pt>
    <dgm:pt modelId="{79F27A85-1ED8-4488-8D89-F47EFFAF9C53}" type="parTrans" cxnId="{6376B3D4-9BA0-4632-A9CD-F8DA17B5968C}">
      <dgm:prSet/>
      <dgm:spPr/>
      <dgm:t>
        <a:bodyPr/>
        <a:lstStyle/>
        <a:p>
          <a:endParaRPr lang="en-US"/>
        </a:p>
      </dgm:t>
    </dgm:pt>
    <dgm:pt modelId="{EF407B4B-9570-4E4B-A737-C91870A1F251}" type="sibTrans" cxnId="{6376B3D4-9BA0-4632-A9CD-F8DA17B5968C}">
      <dgm:prSet/>
      <dgm:spPr/>
      <dgm:t>
        <a:bodyPr/>
        <a:lstStyle/>
        <a:p>
          <a:endParaRPr lang="en-US"/>
        </a:p>
      </dgm:t>
    </dgm:pt>
    <dgm:pt modelId="{BF40364F-2E27-4DB5-812F-7E9DE4A1E543}">
      <dgm:prSet phldrT="[Text]"/>
      <dgm:spPr/>
      <dgm:t>
        <a:bodyPr/>
        <a:lstStyle/>
        <a:p>
          <a:r>
            <a:rPr lang="en-US" dirty="0"/>
            <a:t>Overexertion injuries </a:t>
          </a:r>
        </a:p>
      </dgm:t>
    </dgm:pt>
    <dgm:pt modelId="{E75A0D6C-73C8-493B-A53B-31FC8BB4FE16}" type="parTrans" cxnId="{71417562-3A43-4A14-87E9-E9031BE22D52}">
      <dgm:prSet/>
      <dgm:spPr/>
      <dgm:t>
        <a:bodyPr/>
        <a:lstStyle/>
        <a:p>
          <a:endParaRPr lang="en-US"/>
        </a:p>
      </dgm:t>
    </dgm:pt>
    <dgm:pt modelId="{5575B1D0-3CDE-44CA-86CA-BCFB40B9975B}" type="sibTrans" cxnId="{71417562-3A43-4A14-87E9-E9031BE22D52}">
      <dgm:prSet/>
      <dgm:spPr/>
      <dgm:t>
        <a:bodyPr/>
        <a:lstStyle/>
        <a:p>
          <a:endParaRPr lang="en-US"/>
        </a:p>
      </dgm:t>
    </dgm:pt>
    <dgm:pt modelId="{62B7FD75-9BF1-4171-8133-E6CED8057747}">
      <dgm:prSet phldrT="[Text]"/>
      <dgm:spPr/>
      <dgm:t>
        <a:bodyPr/>
        <a:lstStyle/>
        <a:p>
          <a:r>
            <a:rPr lang="en-US" dirty="0"/>
            <a:t>Homebound for several days</a:t>
          </a:r>
        </a:p>
      </dgm:t>
    </dgm:pt>
    <dgm:pt modelId="{344DC34C-508E-46E1-A8AF-16CCA08EC93C}" type="parTrans" cxnId="{C0506C91-2CD1-4451-8F7F-B3CCC12A7ABA}">
      <dgm:prSet/>
      <dgm:spPr/>
      <dgm:t>
        <a:bodyPr/>
        <a:lstStyle/>
        <a:p>
          <a:endParaRPr lang="en-US"/>
        </a:p>
      </dgm:t>
    </dgm:pt>
    <dgm:pt modelId="{F5F29CF6-886D-4C6E-911A-E168C08F0D30}" type="sibTrans" cxnId="{C0506C91-2CD1-4451-8F7F-B3CCC12A7ABA}">
      <dgm:prSet/>
      <dgm:spPr/>
      <dgm:t>
        <a:bodyPr/>
        <a:lstStyle/>
        <a:p>
          <a:endParaRPr lang="en-US"/>
        </a:p>
      </dgm:t>
    </dgm:pt>
    <dgm:pt modelId="{56A715AE-DE28-4139-8E0D-3B536635F7AC}">
      <dgm:prSet phldrT="[Text]"/>
      <dgm:spPr/>
      <dgm:t>
        <a:bodyPr/>
        <a:lstStyle/>
        <a:p>
          <a:r>
            <a:rPr lang="en-US" dirty="0"/>
            <a:t>Slips and Falls</a:t>
          </a:r>
        </a:p>
      </dgm:t>
    </dgm:pt>
    <dgm:pt modelId="{7EE65DE0-01D4-420E-9BD1-CE9A1CE8E86E}" type="parTrans" cxnId="{21E721C9-2D5E-41BF-A04A-8BF291AB8918}">
      <dgm:prSet/>
      <dgm:spPr/>
      <dgm:t>
        <a:bodyPr/>
        <a:lstStyle/>
        <a:p>
          <a:endParaRPr lang="en-US"/>
        </a:p>
      </dgm:t>
    </dgm:pt>
    <dgm:pt modelId="{9500FEC8-148E-4D5C-8C61-1242B9427FBB}" type="sibTrans" cxnId="{21E721C9-2D5E-41BF-A04A-8BF291AB8918}">
      <dgm:prSet/>
      <dgm:spPr/>
      <dgm:t>
        <a:bodyPr/>
        <a:lstStyle/>
        <a:p>
          <a:endParaRPr lang="en-US"/>
        </a:p>
      </dgm:t>
    </dgm:pt>
    <dgm:pt modelId="{3A544A43-770E-49F4-9C08-5E4B378F35BA}" type="pres">
      <dgm:prSet presAssocID="{6B46C6D7-6D9A-4C32-A672-F54B090CB991}" presName="linear" presStyleCnt="0">
        <dgm:presLayoutVars>
          <dgm:dir/>
          <dgm:resizeHandles val="exact"/>
        </dgm:presLayoutVars>
      </dgm:prSet>
      <dgm:spPr/>
    </dgm:pt>
    <dgm:pt modelId="{3B280C47-BF96-4A74-A9F5-8A0B9B8165AB}" type="pres">
      <dgm:prSet presAssocID="{2FEC4D72-C3BF-47B6-86EC-0AA0D7FD72DA}" presName="comp" presStyleCnt="0"/>
      <dgm:spPr/>
    </dgm:pt>
    <dgm:pt modelId="{BF3EC4EB-641E-4C92-A01B-09BD3673E185}" type="pres">
      <dgm:prSet presAssocID="{2FEC4D72-C3BF-47B6-86EC-0AA0D7FD72DA}" presName="box" presStyleLbl="node1" presStyleIdx="0" presStyleCnt="4"/>
      <dgm:spPr/>
      <dgm:t>
        <a:bodyPr/>
        <a:lstStyle/>
        <a:p>
          <a:endParaRPr lang="en-US"/>
        </a:p>
      </dgm:t>
    </dgm:pt>
    <dgm:pt modelId="{D07E797F-4A8E-49E8-8248-B34D166A7376}" type="pres">
      <dgm:prSet presAssocID="{2FEC4D72-C3BF-47B6-86EC-0AA0D7FD72DA}"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pt>
    <dgm:pt modelId="{369F7271-FDC4-4989-BF6C-60B21DF8BBA6}" type="pres">
      <dgm:prSet presAssocID="{2FEC4D72-C3BF-47B6-86EC-0AA0D7FD72DA}" presName="text" presStyleLbl="node1" presStyleIdx="0" presStyleCnt="4">
        <dgm:presLayoutVars>
          <dgm:bulletEnabled val="1"/>
        </dgm:presLayoutVars>
      </dgm:prSet>
      <dgm:spPr/>
      <dgm:t>
        <a:bodyPr/>
        <a:lstStyle/>
        <a:p>
          <a:endParaRPr lang="en-US"/>
        </a:p>
      </dgm:t>
    </dgm:pt>
    <dgm:pt modelId="{36A58C0C-43F4-48A9-9A8E-228CCD6D0F0A}" type="pres">
      <dgm:prSet presAssocID="{EF407B4B-9570-4E4B-A737-C91870A1F251}" presName="spacer" presStyleCnt="0"/>
      <dgm:spPr/>
    </dgm:pt>
    <dgm:pt modelId="{F6A51E89-7550-4AF6-A4FD-EF98FDDF5B07}" type="pres">
      <dgm:prSet presAssocID="{56A715AE-DE28-4139-8E0D-3B536635F7AC}" presName="comp" presStyleCnt="0"/>
      <dgm:spPr/>
    </dgm:pt>
    <dgm:pt modelId="{835ED7E5-EC3E-4AC6-A22A-1B2E5766D19F}" type="pres">
      <dgm:prSet presAssocID="{56A715AE-DE28-4139-8E0D-3B536635F7AC}" presName="box" presStyleLbl="node1" presStyleIdx="1" presStyleCnt="4"/>
      <dgm:spPr/>
      <dgm:t>
        <a:bodyPr/>
        <a:lstStyle/>
        <a:p>
          <a:endParaRPr lang="en-US"/>
        </a:p>
      </dgm:t>
    </dgm:pt>
    <dgm:pt modelId="{C96E3996-814B-449F-908B-AE555996935C}" type="pres">
      <dgm:prSet presAssocID="{56A715AE-DE28-4139-8E0D-3B536635F7AC}"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pt>
    <dgm:pt modelId="{06D7ECCC-DBE0-425F-AB07-AE65B09994EA}" type="pres">
      <dgm:prSet presAssocID="{56A715AE-DE28-4139-8E0D-3B536635F7AC}" presName="text" presStyleLbl="node1" presStyleIdx="1" presStyleCnt="4">
        <dgm:presLayoutVars>
          <dgm:bulletEnabled val="1"/>
        </dgm:presLayoutVars>
      </dgm:prSet>
      <dgm:spPr/>
      <dgm:t>
        <a:bodyPr/>
        <a:lstStyle/>
        <a:p>
          <a:endParaRPr lang="en-US"/>
        </a:p>
      </dgm:t>
    </dgm:pt>
    <dgm:pt modelId="{900CF02E-8F9A-4306-B9B5-B0543D96F6A3}" type="pres">
      <dgm:prSet presAssocID="{9500FEC8-148E-4D5C-8C61-1242B9427FBB}" presName="spacer" presStyleCnt="0"/>
      <dgm:spPr/>
    </dgm:pt>
    <dgm:pt modelId="{0DAC28D3-0805-4E13-93A9-DE02D2BB16A9}" type="pres">
      <dgm:prSet presAssocID="{BF40364F-2E27-4DB5-812F-7E9DE4A1E543}" presName="comp" presStyleCnt="0"/>
      <dgm:spPr/>
    </dgm:pt>
    <dgm:pt modelId="{73962B0E-F840-43AC-94FF-C6C42AC68BD2}" type="pres">
      <dgm:prSet presAssocID="{BF40364F-2E27-4DB5-812F-7E9DE4A1E543}" presName="box" presStyleLbl="node1" presStyleIdx="2" presStyleCnt="4"/>
      <dgm:spPr/>
      <dgm:t>
        <a:bodyPr/>
        <a:lstStyle/>
        <a:p>
          <a:endParaRPr lang="en-US"/>
        </a:p>
      </dgm:t>
    </dgm:pt>
    <dgm:pt modelId="{BB346500-532B-456D-88B8-43AE830B2AA2}" type="pres">
      <dgm:prSet presAssocID="{BF40364F-2E27-4DB5-812F-7E9DE4A1E543}"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pt>
    <dgm:pt modelId="{36058664-11F7-4CB2-BFC4-DDDF0B1CEA7D}" type="pres">
      <dgm:prSet presAssocID="{BF40364F-2E27-4DB5-812F-7E9DE4A1E543}" presName="text" presStyleLbl="node1" presStyleIdx="2" presStyleCnt="4">
        <dgm:presLayoutVars>
          <dgm:bulletEnabled val="1"/>
        </dgm:presLayoutVars>
      </dgm:prSet>
      <dgm:spPr/>
      <dgm:t>
        <a:bodyPr/>
        <a:lstStyle/>
        <a:p>
          <a:endParaRPr lang="en-US"/>
        </a:p>
      </dgm:t>
    </dgm:pt>
    <dgm:pt modelId="{CD7C8F2B-FC2E-43CC-B0F5-A105EBE99828}" type="pres">
      <dgm:prSet presAssocID="{5575B1D0-3CDE-44CA-86CA-BCFB40B9975B}" presName="spacer" presStyleCnt="0"/>
      <dgm:spPr/>
    </dgm:pt>
    <dgm:pt modelId="{442F3328-DF0D-41C2-A6C2-BE4C08C6E5D1}" type="pres">
      <dgm:prSet presAssocID="{62B7FD75-9BF1-4171-8133-E6CED8057747}" presName="comp" presStyleCnt="0"/>
      <dgm:spPr/>
    </dgm:pt>
    <dgm:pt modelId="{BAC1E931-3B4D-4AE5-A157-A2FFEF895C43}" type="pres">
      <dgm:prSet presAssocID="{62B7FD75-9BF1-4171-8133-E6CED8057747}" presName="box" presStyleLbl="node1" presStyleIdx="3" presStyleCnt="4"/>
      <dgm:spPr/>
      <dgm:t>
        <a:bodyPr/>
        <a:lstStyle/>
        <a:p>
          <a:endParaRPr lang="en-US"/>
        </a:p>
      </dgm:t>
    </dgm:pt>
    <dgm:pt modelId="{8DB71CC8-D478-40D9-A848-EF32DFA49C42}" type="pres">
      <dgm:prSet presAssocID="{62B7FD75-9BF1-4171-8133-E6CED8057747}"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28C02757-54D7-4829-9C12-0924D62C9FEC}" type="pres">
      <dgm:prSet presAssocID="{62B7FD75-9BF1-4171-8133-E6CED8057747}" presName="text" presStyleLbl="node1" presStyleIdx="3" presStyleCnt="4">
        <dgm:presLayoutVars>
          <dgm:bulletEnabled val="1"/>
        </dgm:presLayoutVars>
      </dgm:prSet>
      <dgm:spPr/>
      <dgm:t>
        <a:bodyPr/>
        <a:lstStyle/>
        <a:p>
          <a:endParaRPr lang="en-US"/>
        </a:p>
      </dgm:t>
    </dgm:pt>
  </dgm:ptLst>
  <dgm:cxnLst>
    <dgm:cxn modelId="{37BD94F1-49DC-44CC-ABBD-1148449E073C}" type="presOf" srcId="{62B7FD75-9BF1-4171-8133-E6CED8057747}" destId="{BAC1E931-3B4D-4AE5-A157-A2FFEF895C43}" srcOrd="0" destOrd="0" presId="urn:microsoft.com/office/officeart/2005/8/layout/vList4"/>
    <dgm:cxn modelId="{C0506C91-2CD1-4451-8F7F-B3CCC12A7ABA}" srcId="{6B46C6D7-6D9A-4C32-A672-F54B090CB991}" destId="{62B7FD75-9BF1-4171-8133-E6CED8057747}" srcOrd="3" destOrd="0" parTransId="{344DC34C-508E-46E1-A8AF-16CCA08EC93C}" sibTransId="{F5F29CF6-886D-4C6E-911A-E168C08F0D30}"/>
    <dgm:cxn modelId="{6376B3D4-9BA0-4632-A9CD-F8DA17B5968C}" srcId="{6B46C6D7-6D9A-4C32-A672-F54B090CB991}" destId="{2FEC4D72-C3BF-47B6-86EC-0AA0D7FD72DA}" srcOrd="0" destOrd="0" parTransId="{79F27A85-1ED8-4488-8D89-F47EFFAF9C53}" sibTransId="{EF407B4B-9570-4E4B-A737-C91870A1F251}"/>
    <dgm:cxn modelId="{0D3D5A85-A4DB-470C-A807-53F1FBF2247C}" type="presOf" srcId="{BF40364F-2E27-4DB5-812F-7E9DE4A1E543}" destId="{73962B0E-F840-43AC-94FF-C6C42AC68BD2}" srcOrd="0" destOrd="0" presId="urn:microsoft.com/office/officeart/2005/8/layout/vList4"/>
    <dgm:cxn modelId="{E9F33264-8B89-4812-B4F8-2C6E9CD04B15}" type="presOf" srcId="{6B46C6D7-6D9A-4C32-A672-F54B090CB991}" destId="{3A544A43-770E-49F4-9C08-5E4B378F35BA}" srcOrd="0" destOrd="0" presId="urn:microsoft.com/office/officeart/2005/8/layout/vList4"/>
    <dgm:cxn modelId="{575F5747-882A-4848-9830-C11FD1ADE26F}" type="presOf" srcId="{56A715AE-DE28-4139-8E0D-3B536635F7AC}" destId="{06D7ECCC-DBE0-425F-AB07-AE65B09994EA}" srcOrd="1" destOrd="0" presId="urn:microsoft.com/office/officeart/2005/8/layout/vList4"/>
    <dgm:cxn modelId="{8C52A18E-114A-4E8F-97B9-84D4B7B283A3}" type="presOf" srcId="{2FEC4D72-C3BF-47B6-86EC-0AA0D7FD72DA}" destId="{BF3EC4EB-641E-4C92-A01B-09BD3673E185}" srcOrd="0" destOrd="0" presId="urn:microsoft.com/office/officeart/2005/8/layout/vList4"/>
    <dgm:cxn modelId="{21E721C9-2D5E-41BF-A04A-8BF291AB8918}" srcId="{6B46C6D7-6D9A-4C32-A672-F54B090CB991}" destId="{56A715AE-DE28-4139-8E0D-3B536635F7AC}" srcOrd="1" destOrd="0" parTransId="{7EE65DE0-01D4-420E-9BD1-CE9A1CE8E86E}" sibTransId="{9500FEC8-148E-4D5C-8C61-1242B9427FBB}"/>
    <dgm:cxn modelId="{62AE38E1-4D9A-416B-A1B7-1B83F06A1645}" type="presOf" srcId="{62B7FD75-9BF1-4171-8133-E6CED8057747}" destId="{28C02757-54D7-4829-9C12-0924D62C9FEC}" srcOrd="1" destOrd="0" presId="urn:microsoft.com/office/officeart/2005/8/layout/vList4"/>
    <dgm:cxn modelId="{1656ECC9-8120-487C-A952-ED48A6C1BF38}" type="presOf" srcId="{56A715AE-DE28-4139-8E0D-3B536635F7AC}" destId="{835ED7E5-EC3E-4AC6-A22A-1B2E5766D19F}" srcOrd="0" destOrd="0" presId="urn:microsoft.com/office/officeart/2005/8/layout/vList4"/>
    <dgm:cxn modelId="{20C2CEB8-6139-48A6-A36A-9749B533A1CB}" type="presOf" srcId="{2FEC4D72-C3BF-47B6-86EC-0AA0D7FD72DA}" destId="{369F7271-FDC4-4989-BF6C-60B21DF8BBA6}" srcOrd="1" destOrd="0" presId="urn:microsoft.com/office/officeart/2005/8/layout/vList4"/>
    <dgm:cxn modelId="{71417562-3A43-4A14-87E9-E9031BE22D52}" srcId="{6B46C6D7-6D9A-4C32-A672-F54B090CB991}" destId="{BF40364F-2E27-4DB5-812F-7E9DE4A1E543}" srcOrd="2" destOrd="0" parTransId="{E75A0D6C-73C8-493B-A53B-31FC8BB4FE16}" sibTransId="{5575B1D0-3CDE-44CA-86CA-BCFB40B9975B}"/>
    <dgm:cxn modelId="{FFCC690B-330F-460F-9F92-7CC2A8566712}" type="presOf" srcId="{BF40364F-2E27-4DB5-812F-7E9DE4A1E543}" destId="{36058664-11F7-4CB2-BFC4-DDDF0B1CEA7D}" srcOrd="1" destOrd="0" presId="urn:microsoft.com/office/officeart/2005/8/layout/vList4"/>
    <dgm:cxn modelId="{69280368-0C0C-479B-BCBF-9195FFDF8F28}" type="presParOf" srcId="{3A544A43-770E-49F4-9C08-5E4B378F35BA}" destId="{3B280C47-BF96-4A74-A9F5-8A0B9B8165AB}" srcOrd="0" destOrd="0" presId="urn:microsoft.com/office/officeart/2005/8/layout/vList4"/>
    <dgm:cxn modelId="{20115855-E653-429D-9AAB-190A9C80A322}" type="presParOf" srcId="{3B280C47-BF96-4A74-A9F5-8A0B9B8165AB}" destId="{BF3EC4EB-641E-4C92-A01B-09BD3673E185}" srcOrd="0" destOrd="0" presId="urn:microsoft.com/office/officeart/2005/8/layout/vList4"/>
    <dgm:cxn modelId="{2B933CF0-CD08-4041-A8F9-D883018E7C41}" type="presParOf" srcId="{3B280C47-BF96-4A74-A9F5-8A0B9B8165AB}" destId="{D07E797F-4A8E-49E8-8248-B34D166A7376}" srcOrd="1" destOrd="0" presId="urn:microsoft.com/office/officeart/2005/8/layout/vList4"/>
    <dgm:cxn modelId="{CAC75BD0-B3D3-4626-BB22-8DAEE556C4F4}" type="presParOf" srcId="{3B280C47-BF96-4A74-A9F5-8A0B9B8165AB}" destId="{369F7271-FDC4-4989-BF6C-60B21DF8BBA6}" srcOrd="2" destOrd="0" presId="urn:microsoft.com/office/officeart/2005/8/layout/vList4"/>
    <dgm:cxn modelId="{4D16B708-7946-44D4-8307-54D3BEC8E9E2}" type="presParOf" srcId="{3A544A43-770E-49F4-9C08-5E4B378F35BA}" destId="{36A58C0C-43F4-48A9-9A8E-228CCD6D0F0A}" srcOrd="1" destOrd="0" presId="urn:microsoft.com/office/officeart/2005/8/layout/vList4"/>
    <dgm:cxn modelId="{E28A5898-A040-435B-BB37-E9169A2FA07C}" type="presParOf" srcId="{3A544A43-770E-49F4-9C08-5E4B378F35BA}" destId="{F6A51E89-7550-4AF6-A4FD-EF98FDDF5B07}" srcOrd="2" destOrd="0" presId="urn:microsoft.com/office/officeart/2005/8/layout/vList4"/>
    <dgm:cxn modelId="{DC354393-3B6E-4D8A-908D-35560189A2EC}" type="presParOf" srcId="{F6A51E89-7550-4AF6-A4FD-EF98FDDF5B07}" destId="{835ED7E5-EC3E-4AC6-A22A-1B2E5766D19F}" srcOrd="0" destOrd="0" presId="urn:microsoft.com/office/officeart/2005/8/layout/vList4"/>
    <dgm:cxn modelId="{4EECDF9C-8C28-47F7-B64B-8423620E18E7}" type="presParOf" srcId="{F6A51E89-7550-4AF6-A4FD-EF98FDDF5B07}" destId="{C96E3996-814B-449F-908B-AE555996935C}" srcOrd="1" destOrd="0" presId="urn:microsoft.com/office/officeart/2005/8/layout/vList4"/>
    <dgm:cxn modelId="{E9E2574D-71EA-485A-B36B-83E88961C959}" type="presParOf" srcId="{F6A51E89-7550-4AF6-A4FD-EF98FDDF5B07}" destId="{06D7ECCC-DBE0-425F-AB07-AE65B09994EA}" srcOrd="2" destOrd="0" presId="urn:microsoft.com/office/officeart/2005/8/layout/vList4"/>
    <dgm:cxn modelId="{86D5DECE-F9C2-46E0-A050-2270B670C9EA}" type="presParOf" srcId="{3A544A43-770E-49F4-9C08-5E4B378F35BA}" destId="{900CF02E-8F9A-4306-B9B5-B0543D96F6A3}" srcOrd="3" destOrd="0" presId="urn:microsoft.com/office/officeart/2005/8/layout/vList4"/>
    <dgm:cxn modelId="{2D026859-13A9-432B-9AD7-67B410869179}" type="presParOf" srcId="{3A544A43-770E-49F4-9C08-5E4B378F35BA}" destId="{0DAC28D3-0805-4E13-93A9-DE02D2BB16A9}" srcOrd="4" destOrd="0" presId="urn:microsoft.com/office/officeart/2005/8/layout/vList4"/>
    <dgm:cxn modelId="{42F368AA-AD99-48B4-8312-A9BCC2EEAC78}" type="presParOf" srcId="{0DAC28D3-0805-4E13-93A9-DE02D2BB16A9}" destId="{73962B0E-F840-43AC-94FF-C6C42AC68BD2}" srcOrd="0" destOrd="0" presId="urn:microsoft.com/office/officeart/2005/8/layout/vList4"/>
    <dgm:cxn modelId="{B463843C-31E3-4C8A-8D03-D31C1F0C509F}" type="presParOf" srcId="{0DAC28D3-0805-4E13-93A9-DE02D2BB16A9}" destId="{BB346500-532B-456D-88B8-43AE830B2AA2}" srcOrd="1" destOrd="0" presId="urn:microsoft.com/office/officeart/2005/8/layout/vList4"/>
    <dgm:cxn modelId="{DBD3653E-744C-42D0-BE48-8E29F2559728}" type="presParOf" srcId="{0DAC28D3-0805-4E13-93A9-DE02D2BB16A9}" destId="{36058664-11F7-4CB2-BFC4-DDDF0B1CEA7D}" srcOrd="2" destOrd="0" presId="urn:microsoft.com/office/officeart/2005/8/layout/vList4"/>
    <dgm:cxn modelId="{3C4CAAB1-ECA8-4A52-849D-B606FD2D7837}" type="presParOf" srcId="{3A544A43-770E-49F4-9C08-5E4B378F35BA}" destId="{CD7C8F2B-FC2E-43CC-B0F5-A105EBE99828}" srcOrd="5" destOrd="0" presId="urn:microsoft.com/office/officeart/2005/8/layout/vList4"/>
    <dgm:cxn modelId="{761F2041-7942-4A8E-9BF5-98658B63C00D}" type="presParOf" srcId="{3A544A43-770E-49F4-9C08-5E4B378F35BA}" destId="{442F3328-DF0D-41C2-A6C2-BE4C08C6E5D1}" srcOrd="6" destOrd="0" presId="urn:microsoft.com/office/officeart/2005/8/layout/vList4"/>
    <dgm:cxn modelId="{BEDB66CF-CB5B-49DD-BE98-9842D97F01BB}" type="presParOf" srcId="{442F3328-DF0D-41C2-A6C2-BE4C08C6E5D1}" destId="{BAC1E931-3B4D-4AE5-A157-A2FFEF895C43}" srcOrd="0" destOrd="0" presId="urn:microsoft.com/office/officeart/2005/8/layout/vList4"/>
    <dgm:cxn modelId="{5BEEC29B-F646-433A-88E1-C18D09C96A89}" type="presParOf" srcId="{442F3328-DF0D-41C2-A6C2-BE4C08C6E5D1}" destId="{8DB71CC8-D478-40D9-A848-EF32DFA49C42}" srcOrd="1" destOrd="0" presId="urn:microsoft.com/office/officeart/2005/8/layout/vList4"/>
    <dgm:cxn modelId="{C9410E3E-9633-4E39-92F0-62A2FC654F2B}" type="presParOf" srcId="{442F3328-DF0D-41C2-A6C2-BE4C08C6E5D1}" destId="{28C02757-54D7-4829-9C12-0924D62C9FEC}"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F6E9C4-B7ED-4ACE-9297-EBED58BFCE71}" type="doc">
      <dgm:prSet loTypeId="urn:microsoft.com/office/officeart/2005/8/layout/list1" loCatId="list" qsTypeId="urn:microsoft.com/office/officeart/2005/8/quickstyle/simple4" qsCatId="simple" csTypeId="urn:microsoft.com/office/officeart/2005/8/colors/accent3_5" csCatId="accent3" phldr="1"/>
      <dgm:spPr/>
      <dgm:t>
        <a:bodyPr/>
        <a:lstStyle/>
        <a:p>
          <a:endParaRPr lang="en-US"/>
        </a:p>
      </dgm:t>
    </dgm:pt>
    <dgm:pt modelId="{4292DA59-F2D4-445D-A6BE-60C21C45227E}">
      <dgm:prSet phldrT="[Text]"/>
      <dgm:spPr/>
      <dgm:t>
        <a:bodyPr/>
        <a:lstStyle/>
        <a:p>
          <a:r>
            <a:rPr lang="en-US" dirty="0"/>
            <a:t>Stock up </a:t>
          </a:r>
        </a:p>
      </dgm:t>
    </dgm:pt>
    <dgm:pt modelId="{AEA5001A-B9C5-4F85-A788-EB9673FED989}" type="parTrans" cxnId="{961A5352-1318-4ADD-A37C-1DCA88D8B8B2}">
      <dgm:prSet/>
      <dgm:spPr/>
      <dgm:t>
        <a:bodyPr/>
        <a:lstStyle/>
        <a:p>
          <a:endParaRPr lang="en-US"/>
        </a:p>
      </dgm:t>
    </dgm:pt>
    <dgm:pt modelId="{FE8D9DD4-729D-4D2D-85B9-C2522EBB1C57}" type="sibTrans" cxnId="{961A5352-1318-4ADD-A37C-1DCA88D8B8B2}">
      <dgm:prSet/>
      <dgm:spPr/>
      <dgm:t>
        <a:bodyPr/>
        <a:lstStyle/>
        <a:p>
          <a:endParaRPr lang="en-US"/>
        </a:p>
      </dgm:t>
    </dgm:pt>
    <dgm:pt modelId="{14BA7FC8-E936-47FD-9F0F-A75E42D5FFA3}">
      <dgm:prSet phldrT="[Text]"/>
      <dgm:spPr/>
      <dgm:t>
        <a:bodyPr/>
        <a:lstStyle/>
        <a:p>
          <a:r>
            <a:rPr lang="en-US" dirty="0"/>
            <a:t>Stay Warm</a:t>
          </a:r>
        </a:p>
      </dgm:t>
    </dgm:pt>
    <dgm:pt modelId="{A9BB9F84-D516-4D55-BE18-4701B68FFCC3}" type="parTrans" cxnId="{55E1BFAD-C5BD-4C78-991B-39E1F6E72E0C}">
      <dgm:prSet/>
      <dgm:spPr/>
      <dgm:t>
        <a:bodyPr/>
        <a:lstStyle/>
        <a:p>
          <a:endParaRPr lang="en-US"/>
        </a:p>
      </dgm:t>
    </dgm:pt>
    <dgm:pt modelId="{C6196447-5EA1-4A94-A2B9-851F42E64349}" type="sibTrans" cxnId="{55E1BFAD-C5BD-4C78-991B-39E1F6E72E0C}">
      <dgm:prSet/>
      <dgm:spPr/>
      <dgm:t>
        <a:bodyPr/>
        <a:lstStyle/>
        <a:p>
          <a:endParaRPr lang="en-US"/>
        </a:p>
      </dgm:t>
    </dgm:pt>
    <dgm:pt modelId="{0A1B19A7-6A59-497B-873B-51E638286723}">
      <dgm:prSet phldrT="[Text]"/>
      <dgm:spPr/>
      <dgm:t>
        <a:bodyPr/>
        <a:lstStyle/>
        <a:p>
          <a:r>
            <a:rPr lang="en-US" dirty="0"/>
            <a:t>Food</a:t>
          </a:r>
        </a:p>
      </dgm:t>
    </dgm:pt>
    <dgm:pt modelId="{05052BE5-E568-47BE-A6CE-6B38A91D5444}" type="parTrans" cxnId="{0A53AD0C-FD29-4C17-BAD7-2A68CF9D20C3}">
      <dgm:prSet/>
      <dgm:spPr/>
      <dgm:t>
        <a:bodyPr/>
        <a:lstStyle/>
        <a:p>
          <a:endParaRPr lang="en-US"/>
        </a:p>
      </dgm:t>
    </dgm:pt>
    <dgm:pt modelId="{5FA7773F-F79D-4E39-A618-111891272FD7}" type="sibTrans" cxnId="{0A53AD0C-FD29-4C17-BAD7-2A68CF9D20C3}">
      <dgm:prSet/>
      <dgm:spPr/>
      <dgm:t>
        <a:bodyPr/>
        <a:lstStyle/>
        <a:p>
          <a:endParaRPr lang="en-US"/>
        </a:p>
      </dgm:t>
    </dgm:pt>
    <dgm:pt modelId="{55C4FD4F-8D86-489A-BF89-EDED311BA7BB}">
      <dgm:prSet phldrT="[Text]"/>
      <dgm:spPr/>
      <dgm:t>
        <a:bodyPr/>
        <a:lstStyle/>
        <a:p>
          <a:r>
            <a:rPr lang="en-US" dirty="0"/>
            <a:t>Stay Safe</a:t>
          </a:r>
        </a:p>
      </dgm:t>
    </dgm:pt>
    <dgm:pt modelId="{AA88030A-D25B-4632-8BB2-B24E0253739D}" type="parTrans" cxnId="{1CC8B2EC-2521-4027-A9CA-E99EF9938478}">
      <dgm:prSet/>
      <dgm:spPr/>
      <dgm:t>
        <a:bodyPr/>
        <a:lstStyle/>
        <a:p>
          <a:endParaRPr lang="en-US"/>
        </a:p>
      </dgm:t>
    </dgm:pt>
    <dgm:pt modelId="{FB1745CF-4CD2-4032-9869-AA79FF46FF5A}" type="sibTrans" cxnId="{1CC8B2EC-2521-4027-A9CA-E99EF9938478}">
      <dgm:prSet/>
      <dgm:spPr/>
      <dgm:t>
        <a:bodyPr/>
        <a:lstStyle/>
        <a:p>
          <a:endParaRPr lang="en-US"/>
        </a:p>
      </dgm:t>
    </dgm:pt>
    <dgm:pt modelId="{3AC0CF27-666F-4B99-9F0D-8107A30059DF}">
      <dgm:prSet phldrT="[Text]"/>
      <dgm:spPr/>
      <dgm:t>
        <a:bodyPr/>
        <a:lstStyle/>
        <a:p>
          <a:r>
            <a:rPr lang="en-US" dirty="0"/>
            <a:t>Blankets and warm clothes</a:t>
          </a:r>
        </a:p>
      </dgm:t>
    </dgm:pt>
    <dgm:pt modelId="{19100BF1-CD4C-4EAB-A995-4A25F219A229}" type="parTrans" cxnId="{795AD548-F6D7-4415-B65A-79AFF6E6CA9E}">
      <dgm:prSet/>
      <dgm:spPr/>
      <dgm:t>
        <a:bodyPr/>
        <a:lstStyle/>
        <a:p>
          <a:endParaRPr lang="en-US"/>
        </a:p>
      </dgm:t>
    </dgm:pt>
    <dgm:pt modelId="{EB24A588-548D-427F-8B0B-E0741E8CECFA}" type="sibTrans" cxnId="{795AD548-F6D7-4415-B65A-79AFF6E6CA9E}">
      <dgm:prSet/>
      <dgm:spPr/>
      <dgm:t>
        <a:bodyPr/>
        <a:lstStyle/>
        <a:p>
          <a:endParaRPr lang="en-US"/>
        </a:p>
      </dgm:t>
    </dgm:pt>
    <dgm:pt modelId="{7BD5B41A-452D-40F5-9426-072A3AE2FAFD}">
      <dgm:prSet phldrT="[Text]"/>
      <dgm:spPr/>
      <dgm:t>
        <a:bodyPr/>
        <a:lstStyle/>
        <a:p>
          <a:r>
            <a:rPr lang="en-US" dirty="0"/>
            <a:t>Candles, flashlights and batteries</a:t>
          </a:r>
        </a:p>
      </dgm:t>
    </dgm:pt>
    <dgm:pt modelId="{192842A3-4F6E-4ED1-B72A-D5A3ABC0953F}" type="parTrans" cxnId="{81D07F0C-9528-4B93-BAA4-AA46693CD355}">
      <dgm:prSet/>
      <dgm:spPr/>
      <dgm:t>
        <a:bodyPr/>
        <a:lstStyle/>
        <a:p>
          <a:endParaRPr lang="en-US"/>
        </a:p>
      </dgm:t>
    </dgm:pt>
    <dgm:pt modelId="{945617A1-22AE-48E8-9A1B-B2E6C070050C}" type="sibTrans" cxnId="{81D07F0C-9528-4B93-BAA4-AA46693CD355}">
      <dgm:prSet/>
      <dgm:spPr/>
      <dgm:t>
        <a:bodyPr/>
        <a:lstStyle/>
        <a:p>
          <a:endParaRPr lang="en-US"/>
        </a:p>
      </dgm:t>
    </dgm:pt>
    <dgm:pt modelId="{18B9AECA-3999-4E30-A486-F76CBF3959D2}">
      <dgm:prSet phldrT="[Text]"/>
      <dgm:spPr/>
      <dgm:t>
        <a:bodyPr/>
        <a:lstStyle/>
        <a:p>
          <a:r>
            <a:rPr lang="en-US" dirty="0"/>
            <a:t>Install battery-powered or batter back-up carbon monoxide detectors</a:t>
          </a:r>
        </a:p>
      </dgm:t>
    </dgm:pt>
    <dgm:pt modelId="{F7BF92B1-D7D0-4F60-A2B6-1B56C442618D}" type="parTrans" cxnId="{FAE081BC-435F-42F9-B0B8-2C09A838EFAA}">
      <dgm:prSet/>
      <dgm:spPr/>
      <dgm:t>
        <a:bodyPr/>
        <a:lstStyle/>
        <a:p>
          <a:endParaRPr lang="en-US"/>
        </a:p>
      </dgm:t>
    </dgm:pt>
    <dgm:pt modelId="{2D9D5C61-675E-40C3-BE5F-C4D56C78384F}" type="sibTrans" cxnId="{FAE081BC-435F-42F9-B0B8-2C09A838EFAA}">
      <dgm:prSet/>
      <dgm:spPr/>
      <dgm:t>
        <a:bodyPr/>
        <a:lstStyle/>
        <a:p>
          <a:endParaRPr lang="en-US"/>
        </a:p>
      </dgm:t>
    </dgm:pt>
    <dgm:pt modelId="{E3426BC6-5F2A-4E96-9EF9-8601CFA76DFB}">
      <dgm:prSet phldrT="[Text]"/>
      <dgm:spPr/>
      <dgm:t>
        <a:bodyPr/>
        <a:lstStyle/>
        <a:p>
          <a:r>
            <a:rPr lang="en-US" dirty="0"/>
            <a:t>Water</a:t>
          </a:r>
        </a:p>
      </dgm:t>
    </dgm:pt>
    <dgm:pt modelId="{205C278E-CF62-4FDD-9346-427CF807DABF}" type="parTrans" cxnId="{D1C3D5DF-ACAB-4243-80C9-E33C0C967BB6}">
      <dgm:prSet/>
      <dgm:spPr/>
      <dgm:t>
        <a:bodyPr/>
        <a:lstStyle/>
        <a:p>
          <a:endParaRPr lang="en-US"/>
        </a:p>
      </dgm:t>
    </dgm:pt>
    <dgm:pt modelId="{6E8F92F2-841C-477A-B31A-4A5908890636}" type="sibTrans" cxnId="{D1C3D5DF-ACAB-4243-80C9-E33C0C967BB6}">
      <dgm:prSet/>
      <dgm:spPr/>
      <dgm:t>
        <a:bodyPr/>
        <a:lstStyle/>
        <a:p>
          <a:endParaRPr lang="en-US"/>
        </a:p>
      </dgm:t>
    </dgm:pt>
    <dgm:pt modelId="{9FBD94A1-F32B-4EA0-9415-5B92D8256183}">
      <dgm:prSet phldrT="[Text]"/>
      <dgm:spPr/>
      <dgm:t>
        <a:bodyPr/>
        <a:lstStyle/>
        <a:p>
          <a:r>
            <a:rPr lang="en-US" dirty="0"/>
            <a:t>Wood </a:t>
          </a:r>
        </a:p>
      </dgm:t>
    </dgm:pt>
    <dgm:pt modelId="{261F1ED7-ED30-4250-B04C-EECF8065F156}" type="parTrans" cxnId="{1C90F306-47BA-4E11-80E6-BAC7E5A8AA19}">
      <dgm:prSet/>
      <dgm:spPr/>
      <dgm:t>
        <a:bodyPr/>
        <a:lstStyle/>
        <a:p>
          <a:endParaRPr lang="en-US"/>
        </a:p>
      </dgm:t>
    </dgm:pt>
    <dgm:pt modelId="{E66000D7-6C00-40D5-A481-03A114A7D7F8}" type="sibTrans" cxnId="{1C90F306-47BA-4E11-80E6-BAC7E5A8AA19}">
      <dgm:prSet/>
      <dgm:spPr/>
      <dgm:t>
        <a:bodyPr/>
        <a:lstStyle/>
        <a:p>
          <a:endParaRPr lang="en-US"/>
        </a:p>
      </dgm:t>
    </dgm:pt>
    <dgm:pt modelId="{45E9826E-FF92-445E-8607-09E41C3AA52C}" type="pres">
      <dgm:prSet presAssocID="{BEF6E9C4-B7ED-4ACE-9297-EBED58BFCE71}" presName="linear" presStyleCnt="0">
        <dgm:presLayoutVars>
          <dgm:dir/>
          <dgm:animLvl val="lvl"/>
          <dgm:resizeHandles val="exact"/>
        </dgm:presLayoutVars>
      </dgm:prSet>
      <dgm:spPr/>
      <dgm:t>
        <a:bodyPr/>
        <a:lstStyle/>
        <a:p>
          <a:endParaRPr lang="en-US"/>
        </a:p>
      </dgm:t>
    </dgm:pt>
    <dgm:pt modelId="{970384F9-2F6C-47EE-8D36-0C919C72752E}" type="pres">
      <dgm:prSet presAssocID="{4292DA59-F2D4-445D-A6BE-60C21C45227E}" presName="parentLin" presStyleCnt="0"/>
      <dgm:spPr/>
    </dgm:pt>
    <dgm:pt modelId="{74C8ABF0-6733-4F52-AB0C-59C520BEF33D}" type="pres">
      <dgm:prSet presAssocID="{4292DA59-F2D4-445D-A6BE-60C21C45227E}" presName="parentLeftMargin" presStyleLbl="node1" presStyleIdx="0" presStyleCnt="3"/>
      <dgm:spPr/>
      <dgm:t>
        <a:bodyPr/>
        <a:lstStyle/>
        <a:p>
          <a:endParaRPr lang="en-US"/>
        </a:p>
      </dgm:t>
    </dgm:pt>
    <dgm:pt modelId="{2EBCC41D-F338-49C2-B996-EA10E3BC71E8}" type="pres">
      <dgm:prSet presAssocID="{4292DA59-F2D4-445D-A6BE-60C21C45227E}" presName="parentText" presStyleLbl="node1" presStyleIdx="0" presStyleCnt="3">
        <dgm:presLayoutVars>
          <dgm:chMax val="0"/>
          <dgm:bulletEnabled val="1"/>
        </dgm:presLayoutVars>
      </dgm:prSet>
      <dgm:spPr/>
      <dgm:t>
        <a:bodyPr/>
        <a:lstStyle/>
        <a:p>
          <a:endParaRPr lang="en-US"/>
        </a:p>
      </dgm:t>
    </dgm:pt>
    <dgm:pt modelId="{E126171D-4162-4233-AAE6-B6546B246669}" type="pres">
      <dgm:prSet presAssocID="{4292DA59-F2D4-445D-A6BE-60C21C45227E}" presName="negativeSpace" presStyleCnt="0"/>
      <dgm:spPr/>
    </dgm:pt>
    <dgm:pt modelId="{B025BD06-4C55-485D-A08B-A724F53466EC}" type="pres">
      <dgm:prSet presAssocID="{4292DA59-F2D4-445D-A6BE-60C21C45227E}" presName="childText" presStyleLbl="conFgAcc1" presStyleIdx="0" presStyleCnt="3">
        <dgm:presLayoutVars>
          <dgm:bulletEnabled val="1"/>
        </dgm:presLayoutVars>
      </dgm:prSet>
      <dgm:spPr/>
      <dgm:t>
        <a:bodyPr/>
        <a:lstStyle/>
        <a:p>
          <a:endParaRPr lang="en-US"/>
        </a:p>
      </dgm:t>
    </dgm:pt>
    <dgm:pt modelId="{4A868975-F59A-43B0-8D33-5A5951C7A448}" type="pres">
      <dgm:prSet presAssocID="{FE8D9DD4-729D-4D2D-85B9-C2522EBB1C57}" presName="spaceBetweenRectangles" presStyleCnt="0"/>
      <dgm:spPr/>
    </dgm:pt>
    <dgm:pt modelId="{548CD3DB-8334-4992-BFD3-8AA0139C489D}" type="pres">
      <dgm:prSet presAssocID="{14BA7FC8-E936-47FD-9F0F-A75E42D5FFA3}" presName="parentLin" presStyleCnt="0"/>
      <dgm:spPr/>
    </dgm:pt>
    <dgm:pt modelId="{079337E0-18A1-486F-BCF7-E3A718126703}" type="pres">
      <dgm:prSet presAssocID="{14BA7FC8-E936-47FD-9F0F-A75E42D5FFA3}" presName="parentLeftMargin" presStyleLbl="node1" presStyleIdx="0" presStyleCnt="3"/>
      <dgm:spPr/>
      <dgm:t>
        <a:bodyPr/>
        <a:lstStyle/>
        <a:p>
          <a:endParaRPr lang="en-US"/>
        </a:p>
      </dgm:t>
    </dgm:pt>
    <dgm:pt modelId="{664D74B9-62A8-44A5-A934-F0E0E6B62545}" type="pres">
      <dgm:prSet presAssocID="{14BA7FC8-E936-47FD-9F0F-A75E42D5FFA3}" presName="parentText" presStyleLbl="node1" presStyleIdx="1" presStyleCnt="3">
        <dgm:presLayoutVars>
          <dgm:chMax val="0"/>
          <dgm:bulletEnabled val="1"/>
        </dgm:presLayoutVars>
      </dgm:prSet>
      <dgm:spPr/>
      <dgm:t>
        <a:bodyPr/>
        <a:lstStyle/>
        <a:p>
          <a:endParaRPr lang="en-US"/>
        </a:p>
      </dgm:t>
    </dgm:pt>
    <dgm:pt modelId="{10255D89-93B5-439E-B403-597E622E0A8B}" type="pres">
      <dgm:prSet presAssocID="{14BA7FC8-E936-47FD-9F0F-A75E42D5FFA3}" presName="negativeSpace" presStyleCnt="0"/>
      <dgm:spPr/>
    </dgm:pt>
    <dgm:pt modelId="{6ED71405-1B3E-4DDE-A72E-25A5C3EC4FC8}" type="pres">
      <dgm:prSet presAssocID="{14BA7FC8-E936-47FD-9F0F-A75E42D5FFA3}" presName="childText" presStyleLbl="conFgAcc1" presStyleIdx="1" presStyleCnt="3">
        <dgm:presLayoutVars>
          <dgm:bulletEnabled val="1"/>
        </dgm:presLayoutVars>
      </dgm:prSet>
      <dgm:spPr/>
      <dgm:t>
        <a:bodyPr/>
        <a:lstStyle/>
        <a:p>
          <a:endParaRPr lang="en-US"/>
        </a:p>
      </dgm:t>
    </dgm:pt>
    <dgm:pt modelId="{81B87868-7042-498C-AB8D-69AC9CE5EAD5}" type="pres">
      <dgm:prSet presAssocID="{C6196447-5EA1-4A94-A2B9-851F42E64349}" presName="spaceBetweenRectangles" presStyleCnt="0"/>
      <dgm:spPr/>
    </dgm:pt>
    <dgm:pt modelId="{9F3D79A4-39F9-4337-B63B-FB4576FCBDC6}" type="pres">
      <dgm:prSet presAssocID="{55C4FD4F-8D86-489A-BF89-EDED311BA7BB}" presName="parentLin" presStyleCnt="0"/>
      <dgm:spPr/>
    </dgm:pt>
    <dgm:pt modelId="{24F57924-FB75-46A9-A6D3-C5B68EEC348E}" type="pres">
      <dgm:prSet presAssocID="{55C4FD4F-8D86-489A-BF89-EDED311BA7BB}" presName="parentLeftMargin" presStyleLbl="node1" presStyleIdx="1" presStyleCnt="3"/>
      <dgm:spPr/>
      <dgm:t>
        <a:bodyPr/>
        <a:lstStyle/>
        <a:p>
          <a:endParaRPr lang="en-US"/>
        </a:p>
      </dgm:t>
    </dgm:pt>
    <dgm:pt modelId="{52FD5409-DD25-42C1-B6B8-5693B1CA948B}" type="pres">
      <dgm:prSet presAssocID="{55C4FD4F-8D86-489A-BF89-EDED311BA7BB}" presName="parentText" presStyleLbl="node1" presStyleIdx="2" presStyleCnt="3">
        <dgm:presLayoutVars>
          <dgm:chMax val="0"/>
          <dgm:bulletEnabled val="1"/>
        </dgm:presLayoutVars>
      </dgm:prSet>
      <dgm:spPr/>
      <dgm:t>
        <a:bodyPr/>
        <a:lstStyle/>
        <a:p>
          <a:endParaRPr lang="en-US"/>
        </a:p>
      </dgm:t>
    </dgm:pt>
    <dgm:pt modelId="{5F27027A-74AF-42BF-93F1-A1639259872C}" type="pres">
      <dgm:prSet presAssocID="{55C4FD4F-8D86-489A-BF89-EDED311BA7BB}" presName="negativeSpace" presStyleCnt="0"/>
      <dgm:spPr/>
    </dgm:pt>
    <dgm:pt modelId="{BB6C2489-1E9D-4034-A313-539933C2A59F}" type="pres">
      <dgm:prSet presAssocID="{55C4FD4F-8D86-489A-BF89-EDED311BA7BB}" presName="childText" presStyleLbl="conFgAcc1" presStyleIdx="2" presStyleCnt="3">
        <dgm:presLayoutVars>
          <dgm:bulletEnabled val="1"/>
        </dgm:presLayoutVars>
      </dgm:prSet>
      <dgm:spPr/>
      <dgm:t>
        <a:bodyPr/>
        <a:lstStyle/>
        <a:p>
          <a:endParaRPr lang="en-US"/>
        </a:p>
      </dgm:t>
    </dgm:pt>
  </dgm:ptLst>
  <dgm:cxnLst>
    <dgm:cxn modelId="{1C90F306-47BA-4E11-80E6-BAC7E5A8AA19}" srcId="{4292DA59-F2D4-445D-A6BE-60C21C45227E}" destId="{9FBD94A1-F32B-4EA0-9415-5B92D8256183}" srcOrd="2" destOrd="0" parTransId="{261F1ED7-ED30-4250-B04C-EECF8065F156}" sibTransId="{E66000D7-6C00-40D5-A481-03A114A7D7F8}"/>
    <dgm:cxn modelId="{0A53AD0C-FD29-4C17-BAD7-2A68CF9D20C3}" srcId="{4292DA59-F2D4-445D-A6BE-60C21C45227E}" destId="{0A1B19A7-6A59-497B-873B-51E638286723}" srcOrd="0" destOrd="0" parTransId="{05052BE5-E568-47BE-A6CE-6B38A91D5444}" sibTransId="{5FA7773F-F79D-4E39-A618-111891272FD7}"/>
    <dgm:cxn modelId="{7D1C5676-2485-456E-9008-B70A617929AC}" type="presOf" srcId="{55C4FD4F-8D86-489A-BF89-EDED311BA7BB}" destId="{52FD5409-DD25-42C1-B6B8-5693B1CA948B}" srcOrd="1" destOrd="0" presId="urn:microsoft.com/office/officeart/2005/8/layout/list1"/>
    <dgm:cxn modelId="{10300A87-7D43-42A4-A25C-6AB91F597872}" type="presOf" srcId="{18B9AECA-3999-4E30-A486-F76CBF3959D2}" destId="{BB6C2489-1E9D-4034-A313-539933C2A59F}" srcOrd="0" destOrd="0" presId="urn:microsoft.com/office/officeart/2005/8/layout/list1"/>
    <dgm:cxn modelId="{55E1BFAD-C5BD-4C78-991B-39E1F6E72E0C}" srcId="{BEF6E9C4-B7ED-4ACE-9297-EBED58BFCE71}" destId="{14BA7FC8-E936-47FD-9F0F-A75E42D5FFA3}" srcOrd="1" destOrd="0" parTransId="{A9BB9F84-D516-4D55-BE18-4701B68FFCC3}" sibTransId="{C6196447-5EA1-4A94-A2B9-851F42E64349}"/>
    <dgm:cxn modelId="{04088DD2-61A5-4262-B5EC-4E429D88D04A}" type="presOf" srcId="{4292DA59-F2D4-445D-A6BE-60C21C45227E}" destId="{74C8ABF0-6733-4F52-AB0C-59C520BEF33D}" srcOrd="0" destOrd="0" presId="urn:microsoft.com/office/officeart/2005/8/layout/list1"/>
    <dgm:cxn modelId="{02A911FA-5B63-4988-8067-1EE88DAC01EC}" type="presOf" srcId="{BEF6E9C4-B7ED-4ACE-9297-EBED58BFCE71}" destId="{45E9826E-FF92-445E-8607-09E41C3AA52C}" srcOrd="0" destOrd="0" presId="urn:microsoft.com/office/officeart/2005/8/layout/list1"/>
    <dgm:cxn modelId="{69880949-EA8F-4898-8105-186D500D6FC3}" type="presOf" srcId="{E3426BC6-5F2A-4E96-9EF9-8601CFA76DFB}" destId="{B025BD06-4C55-485D-A08B-A724F53466EC}" srcOrd="0" destOrd="1" presId="urn:microsoft.com/office/officeart/2005/8/layout/list1"/>
    <dgm:cxn modelId="{F1DC3F1E-6D36-459E-89AA-23E5F258C726}" type="presOf" srcId="{55C4FD4F-8D86-489A-BF89-EDED311BA7BB}" destId="{24F57924-FB75-46A9-A6D3-C5B68EEC348E}" srcOrd="0" destOrd="0" presId="urn:microsoft.com/office/officeart/2005/8/layout/list1"/>
    <dgm:cxn modelId="{92CB8B88-711B-407D-BC02-4E35949F737C}" type="presOf" srcId="{14BA7FC8-E936-47FD-9F0F-A75E42D5FFA3}" destId="{079337E0-18A1-486F-BCF7-E3A718126703}" srcOrd="0" destOrd="0" presId="urn:microsoft.com/office/officeart/2005/8/layout/list1"/>
    <dgm:cxn modelId="{D1C3D5DF-ACAB-4243-80C9-E33C0C967BB6}" srcId="{4292DA59-F2D4-445D-A6BE-60C21C45227E}" destId="{E3426BC6-5F2A-4E96-9EF9-8601CFA76DFB}" srcOrd="1" destOrd="0" parTransId="{205C278E-CF62-4FDD-9346-427CF807DABF}" sibTransId="{6E8F92F2-841C-477A-B31A-4A5908890636}"/>
    <dgm:cxn modelId="{961A5352-1318-4ADD-A37C-1DCA88D8B8B2}" srcId="{BEF6E9C4-B7ED-4ACE-9297-EBED58BFCE71}" destId="{4292DA59-F2D4-445D-A6BE-60C21C45227E}" srcOrd="0" destOrd="0" parTransId="{AEA5001A-B9C5-4F85-A788-EB9673FED989}" sibTransId="{FE8D9DD4-729D-4D2D-85B9-C2522EBB1C57}"/>
    <dgm:cxn modelId="{1CC8B2EC-2521-4027-A9CA-E99EF9938478}" srcId="{BEF6E9C4-B7ED-4ACE-9297-EBED58BFCE71}" destId="{55C4FD4F-8D86-489A-BF89-EDED311BA7BB}" srcOrd="2" destOrd="0" parTransId="{AA88030A-D25B-4632-8BB2-B24E0253739D}" sibTransId="{FB1745CF-4CD2-4032-9869-AA79FF46FF5A}"/>
    <dgm:cxn modelId="{795AD548-F6D7-4415-B65A-79AFF6E6CA9E}" srcId="{14BA7FC8-E936-47FD-9F0F-A75E42D5FFA3}" destId="{3AC0CF27-666F-4B99-9F0D-8107A30059DF}" srcOrd="0" destOrd="0" parTransId="{19100BF1-CD4C-4EAB-A995-4A25F219A229}" sibTransId="{EB24A588-548D-427F-8B0B-E0741E8CECFA}"/>
    <dgm:cxn modelId="{A87E1965-5138-4CD7-B16A-AF8BCE56641B}" type="presOf" srcId="{9FBD94A1-F32B-4EA0-9415-5B92D8256183}" destId="{B025BD06-4C55-485D-A08B-A724F53466EC}" srcOrd="0" destOrd="2" presId="urn:microsoft.com/office/officeart/2005/8/layout/list1"/>
    <dgm:cxn modelId="{76E55C9B-39CA-4395-B308-8E8EE8EC0FFC}" type="presOf" srcId="{7BD5B41A-452D-40F5-9426-072A3AE2FAFD}" destId="{6ED71405-1B3E-4DDE-A72E-25A5C3EC4FC8}" srcOrd="0" destOrd="1" presId="urn:microsoft.com/office/officeart/2005/8/layout/list1"/>
    <dgm:cxn modelId="{A39EC9F3-2F50-466C-812C-9465C6FB66F2}" type="presOf" srcId="{4292DA59-F2D4-445D-A6BE-60C21C45227E}" destId="{2EBCC41D-F338-49C2-B996-EA10E3BC71E8}" srcOrd="1" destOrd="0" presId="urn:microsoft.com/office/officeart/2005/8/layout/list1"/>
    <dgm:cxn modelId="{A0053CCE-3D81-4BF8-B1DA-74327F0B2FD7}" type="presOf" srcId="{14BA7FC8-E936-47FD-9F0F-A75E42D5FFA3}" destId="{664D74B9-62A8-44A5-A934-F0E0E6B62545}" srcOrd="1" destOrd="0" presId="urn:microsoft.com/office/officeart/2005/8/layout/list1"/>
    <dgm:cxn modelId="{FAE081BC-435F-42F9-B0B8-2C09A838EFAA}" srcId="{55C4FD4F-8D86-489A-BF89-EDED311BA7BB}" destId="{18B9AECA-3999-4E30-A486-F76CBF3959D2}" srcOrd="0" destOrd="0" parTransId="{F7BF92B1-D7D0-4F60-A2B6-1B56C442618D}" sibTransId="{2D9D5C61-675E-40C3-BE5F-C4D56C78384F}"/>
    <dgm:cxn modelId="{81D07F0C-9528-4B93-BAA4-AA46693CD355}" srcId="{14BA7FC8-E936-47FD-9F0F-A75E42D5FFA3}" destId="{7BD5B41A-452D-40F5-9426-072A3AE2FAFD}" srcOrd="1" destOrd="0" parTransId="{192842A3-4F6E-4ED1-B72A-D5A3ABC0953F}" sibTransId="{945617A1-22AE-48E8-9A1B-B2E6C070050C}"/>
    <dgm:cxn modelId="{C3D9D928-4ED0-46F6-B1A6-EE797E030DA8}" type="presOf" srcId="{0A1B19A7-6A59-497B-873B-51E638286723}" destId="{B025BD06-4C55-485D-A08B-A724F53466EC}" srcOrd="0" destOrd="0" presId="urn:microsoft.com/office/officeart/2005/8/layout/list1"/>
    <dgm:cxn modelId="{425600B5-A66A-4CDA-9EBF-D87C0746D96E}" type="presOf" srcId="{3AC0CF27-666F-4B99-9F0D-8107A30059DF}" destId="{6ED71405-1B3E-4DDE-A72E-25A5C3EC4FC8}" srcOrd="0" destOrd="0" presId="urn:microsoft.com/office/officeart/2005/8/layout/list1"/>
    <dgm:cxn modelId="{738DB8F1-38D6-4955-AA58-B0FEBA8F4C77}" type="presParOf" srcId="{45E9826E-FF92-445E-8607-09E41C3AA52C}" destId="{970384F9-2F6C-47EE-8D36-0C919C72752E}" srcOrd="0" destOrd="0" presId="urn:microsoft.com/office/officeart/2005/8/layout/list1"/>
    <dgm:cxn modelId="{DFFAFE26-FCCC-4298-A7F2-37CA45686BAE}" type="presParOf" srcId="{970384F9-2F6C-47EE-8D36-0C919C72752E}" destId="{74C8ABF0-6733-4F52-AB0C-59C520BEF33D}" srcOrd="0" destOrd="0" presId="urn:microsoft.com/office/officeart/2005/8/layout/list1"/>
    <dgm:cxn modelId="{91A4A17F-DE6E-48A5-99BC-A674CEC25824}" type="presParOf" srcId="{970384F9-2F6C-47EE-8D36-0C919C72752E}" destId="{2EBCC41D-F338-49C2-B996-EA10E3BC71E8}" srcOrd="1" destOrd="0" presId="urn:microsoft.com/office/officeart/2005/8/layout/list1"/>
    <dgm:cxn modelId="{CB5557CC-A9D0-4059-A543-00508A5A02AC}" type="presParOf" srcId="{45E9826E-FF92-445E-8607-09E41C3AA52C}" destId="{E126171D-4162-4233-AAE6-B6546B246669}" srcOrd="1" destOrd="0" presId="urn:microsoft.com/office/officeart/2005/8/layout/list1"/>
    <dgm:cxn modelId="{8D41D98E-3769-4172-8350-D616CAA00170}" type="presParOf" srcId="{45E9826E-FF92-445E-8607-09E41C3AA52C}" destId="{B025BD06-4C55-485D-A08B-A724F53466EC}" srcOrd="2" destOrd="0" presId="urn:microsoft.com/office/officeart/2005/8/layout/list1"/>
    <dgm:cxn modelId="{843E23C0-75C6-4A2B-B6E7-CE7B0E6EC38C}" type="presParOf" srcId="{45E9826E-FF92-445E-8607-09E41C3AA52C}" destId="{4A868975-F59A-43B0-8D33-5A5951C7A448}" srcOrd="3" destOrd="0" presId="urn:microsoft.com/office/officeart/2005/8/layout/list1"/>
    <dgm:cxn modelId="{79DCD8E9-B968-4F85-BAB0-5ED5273E16B6}" type="presParOf" srcId="{45E9826E-FF92-445E-8607-09E41C3AA52C}" destId="{548CD3DB-8334-4992-BFD3-8AA0139C489D}" srcOrd="4" destOrd="0" presId="urn:microsoft.com/office/officeart/2005/8/layout/list1"/>
    <dgm:cxn modelId="{548E833D-4B66-45C4-94F8-972ECD236C6B}" type="presParOf" srcId="{548CD3DB-8334-4992-BFD3-8AA0139C489D}" destId="{079337E0-18A1-486F-BCF7-E3A718126703}" srcOrd="0" destOrd="0" presId="urn:microsoft.com/office/officeart/2005/8/layout/list1"/>
    <dgm:cxn modelId="{D86F317E-13F3-4EC6-AC24-8A8C549AABF1}" type="presParOf" srcId="{548CD3DB-8334-4992-BFD3-8AA0139C489D}" destId="{664D74B9-62A8-44A5-A934-F0E0E6B62545}" srcOrd="1" destOrd="0" presId="urn:microsoft.com/office/officeart/2005/8/layout/list1"/>
    <dgm:cxn modelId="{E1BF034B-C396-4B58-A474-D968F92BFA12}" type="presParOf" srcId="{45E9826E-FF92-445E-8607-09E41C3AA52C}" destId="{10255D89-93B5-439E-B403-597E622E0A8B}" srcOrd="5" destOrd="0" presId="urn:microsoft.com/office/officeart/2005/8/layout/list1"/>
    <dgm:cxn modelId="{14D40E34-FF5F-4611-A4E5-E79DC0B10C14}" type="presParOf" srcId="{45E9826E-FF92-445E-8607-09E41C3AA52C}" destId="{6ED71405-1B3E-4DDE-A72E-25A5C3EC4FC8}" srcOrd="6" destOrd="0" presId="urn:microsoft.com/office/officeart/2005/8/layout/list1"/>
    <dgm:cxn modelId="{B84E2243-674D-40E2-A9FA-9492F5A99D05}" type="presParOf" srcId="{45E9826E-FF92-445E-8607-09E41C3AA52C}" destId="{81B87868-7042-498C-AB8D-69AC9CE5EAD5}" srcOrd="7" destOrd="0" presId="urn:microsoft.com/office/officeart/2005/8/layout/list1"/>
    <dgm:cxn modelId="{B2AC5275-6AAE-493A-894E-8A2E8FA56E2D}" type="presParOf" srcId="{45E9826E-FF92-445E-8607-09E41C3AA52C}" destId="{9F3D79A4-39F9-4337-B63B-FB4576FCBDC6}" srcOrd="8" destOrd="0" presId="urn:microsoft.com/office/officeart/2005/8/layout/list1"/>
    <dgm:cxn modelId="{098AFCF6-FAEA-499A-B7CD-7E43C563FCD9}" type="presParOf" srcId="{9F3D79A4-39F9-4337-B63B-FB4576FCBDC6}" destId="{24F57924-FB75-46A9-A6D3-C5B68EEC348E}" srcOrd="0" destOrd="0" presId="urn:microsoft.com/office/officeart/2005/8/layout/list1"/>
    <dgm:cxn modelId="{D7E4F3CB-A713-4645-A6BD-5CCE8E2ED252}" type="presParOf" srcId="{9F3D79A4-39F9-4337-B63B-FB4576FCBDC6}" destId="{52FD5409-DD25-42C1-B6B8-5693B1CA948B}" srcOrd="1" destOrd="0" presId="urn:microsoft.com/office/officeart/2005/8/layout/list1"/>
    <dgm:cxn modelId="{8DD04465-3A67-425F-BE3C-E4FA62B97A6E}" type="presParOf" srcId="{45E9826E-FF92-445E-8607-09E41C3AA52C}" destId="{5F27027A-74AF-42BF-93F1-A1639259872C}" srcOrd="9" destOrd="0" presId="urn:microsoft.com/office/officeart/2005/8/layout/list1"/>
    <dgm:cxn modelId="{CB7A3023-8804-4E16-A158-898808604BB8}" type="presParOf" srcId="{45E9826E-FF92-445E-8607-09E41C3AA52C}" destId="{BB6C2489-1E9D-4034-A313-539933C2A59F}"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332DA7-768A-4F0F-BF1D-638539139476}" type="doc">
      <dgm:prSet loTypeId="urn:diagrams.loki3.com/BracketList" loCatId="list" qsTypeId="urn:microsoft.com/office/officeart/2005/8/quickstyle/simple1" qsCatId="simple" csTypeId="urn:microsoft.com/office/officeart/2005/8/colors/colorful3" csCatId="colorful" phldr="1"/>
      <dgm:spPr/>
      <dgm:t>
        <a:bodyPr/>
        <a:lstStyle/>
        <a:p>
          <a:endParaRPr lang="en-US"/>
        </a:p>
      </dgm:t>
    </dgm:pt>
    <dgm:pt modelId="{24298DDE-8E32-466A-8EBC-15E6BE74BE9E}">
      <dgm:prSet phldrT="[Text]"/>
      <dgm:spPr/>
      <dgm:t>
        <a:bodyPr/>
        <a:lstStyle/>
        <a:p>
          <a:r>
            <a:rPr lang="en-US" dirty="0"/>
            <a:t>When Using Generators Remember</a:t>
          </a:r>
        </a:p>
      </dgm:t>
    </dgm:pt>
    <dgm:pt modelId="{B3D18808-9E57-4BD2-8FAB-03AC3DAD6C8E}" type="parTrans" cxnId="{82C5F822-E132-4332-8292-35F0E31B2A7B}">
      <dgm:prSet/>
      <dgm:spPr/>
      <dgm:t>
        <a:bodyPr/>
        <a:lstStyle/>
        <a:p>
          <a:endParaRPr lang="en-US"/>
        </a:p>
      </dgm:t>
    </dgm:pt>
    <dgm:pt modelId="{5F933256-E682-4E9F-9712-F38FF35E11BF}" type="sibTrans" cxnId="{82C5F822-E132-4332-8292-35F0E31B2A7B}">
      <dgm:prSet/>
      <dgm:spPr/>
      <dgm:t>
        <a:bodyPr/>
        <a:lstStyle/>
        <a:p>
          <a:endParaRPr lang="en-US"/>
        </a:p>
      </dgm:t>
    </dgm:pt>
    <dgm:pt modelId="{0C7E6099-EE2B-481D-AAEA-C253BF401030}">
      <dgm:prSet phldrT="[Text]"/>
      <dgm:spPr/>
      <dgm:t>
        <a:bodyPr/>
        <a:lstStyle/>
        <a:p>
          <a:pPr>
            <a:buFont typeface="Arial" panose="020B0604020202020204" pitchFamily="34" charset="0"/>
            <a:buChar char="•"/>
          </a:pPr>
          <a:r>
            <a:rPr lang="en-US" dirty="0"/>
            <a:t>People can die from carbon monoxide poisoning when using portable generators indoors.</a:t>
          </a:r>
        </a:p>
      </dgm:t>
    </dgm:pt>
    <dgm:pt modelId="{573FADE5-B357-4435-AA32-64EA64871137}" type="parTrans" cxnId="{9C65AE65-6E35-43F5-8472-6C6C4D43C32E}">
      <dgm:prSet/>
      <dgm:spPr/>
      <dgm:t>
        <a:bodyPr/>
        <a:lstStyle/>
        <a:p>
          <a:endParaRPr lang="en-US"/>
        </a:p>
      </dgm:t>
    </dgm:pt>
    <dgm:pt modelId="{F26C7811-4820-4A4D-AB75-5C5725EDFD47}" type="sibTrans" cxnId="{9C65AE65-6E35-43F5-8472-6C6C4D43C32E}">
      <dgm:prSet/>
      <dgm:spPr/>
      <dgm:t>
        <a:bodyPr/>
        <a:lstStyle/>
        <a:p>
          <a:endParaRPr lang="en-US"/>
        </a:p>
      </dgm:t>
    </dgm:pt>
    <dgm:pt modelId="{6B0CADB7-E6FF-4268-BACB-9B78762ED128}">
      <dgm:prSet/>
      <dgm:spPr/>
      <dgm:t>
        <a:bodyPr/>
        <a:lstStyle/>
        <a:p>
          <a:pPr>
            <a:buFont typeface="Arial" panose="020B0604020202020204" pitchFamily="34" charset="0"/>
            <a:buChar char="•"/>
          </a:pPr>
          <a:r>
            <a:rPr lang="en-US" dirty="0"/>
            <a:t>Generators should be used only outdoors.</a:t>
          </a:r>
        </a:p>
      </dgm:t>
    </dgm:pt>
    <dgm:pt modelId="{10AF19F1-0472-4A92-A641-E176D8EC884F}" type="parTrans" cxnId="{95E3CE8A-A127-4415-88ED-8B4C5FAC8AA4}">
      <dgm:prSet/>
      <dgm:spPr/>
      <dgm:t>
        <a:bodyPr/>
        <a:lstStyle/>
        <a:p>
          <a:endParaRPr lang="en-US"/>
        </a:p>
      </dgm:t>
    </dgm:pt>
    <dgm:pt modelId="{7C19779A-99F0-4F46-B9F6-1A0276288B87}" type="sibTrans" cxnId="{95E3CE8A-A127-4415-88ED-8B4C5FAC8AA4}">
      <dgm:prSet/>
      <dgm:spPr/>
      <dgm:t>
        <a:bodyPr/>
        <a:lstStyle/>
        <a:p>
          <a:endParaRPr lang="en-US"/>
        </a:p>
      </dgm:t>
    </dgm:pt>
    <dgm:pt modelId="{C076C121-669D-4F00-A5B5-A9E0A80496A3}">
      <dgm:prSet phldrT="[Text]"/>
      <dgm:spPr/>
      <dgm:t>
        <a:bodyPr/>
        <a:lstStyle/>
        <a:p>
          <a:pPr>
            <a:buFont typeface="Arial" panose="020B0604020202020204" pitchFamily="34" charset="0"/>
            <a:buChar char="•"/>
          </a:pPr>
          <a:endParaRPr lang="en-US" dirty="0"/>
        </a:p>
      </dgm:t>
    </dgm:pt>
    <dgm:pt modelId="{6743A422-A63C-443A-8A20-2BE3C09410E8}" type="parTrans" cxnId="{20F11544-89E7-45A0-BD82-CAEF4A9FD93A}">
      <dgm:prSet/>
      <dgm:spPr/>
      <dgm:t>
        <a:bodyPr/>
        <a:lstStyle/>
        <a:p>
          <a:endParaRPr lang="en-US"/>
        </a:p>
      </dgm:t>
    </dgm:pt>
    <dgm:pt modelId="{6C9DDCFF-03FC-48F4-A585-C19198DCD826}" type="sibTrans" cxnId="{20F11544-89E7-45A0-BD82-CAEF4A9FD93A}">
      <dgm:prSet/>
      <dgm:spPr/>
      <dgm:t>
        <a:bodyPr/>
        <a:lstStyle/>
        <a:p>
          <a:endParaRPr lang="en-US"/>
        </a:p>
      </dgm:t>
    </dgm:pt>
    <dgm:pt modelId="{0BB3FEA4-F640-46F6-A970-428AA74699A9}">
      <dgm:prSet phldrT="[Text]"/>
      <dgm:spPr/>
      <dgm:t>
        <a:bodyPr/>
        <a:lstStyle/>
        <a:p>
          <a:pPr>
            <a:buFont typeface="Arial" panose="020B0604020202020204" pitchFamily="34" charset="0"/>
            <a:buChar char="•"/>
          </a:pPr>
          <a:r>
            <a:rPr lang="en-US" dirty="0"/>
            <a:t>Including in attached garages, or too close to the house.</a:t>
          </a:r>
        </a:p>
      </dgm:t>
    </dgm:pt>
    <dgm:pt modelId="{80D74DE0-C511-4967-89DA-A003860F8D5C}" type="parTrans" cxnId="{9962602B-5F34-4301-BA7D-3A81093CD137}">
      <dgm:prSet/>
      <dgm:spPr/>
      <dgm:t>
        <a:bodyPr/>
        <a:lstStyle/>
        <a:p>
          <a:endParaRPr lang="en-US"/>
        </a:p>
      </dgm:t>
    </dgm:pt>
    <dgm:pt modelId="{081B2D55-3676-4FF7-918E-E68E941FCC92}" type="sibTrans" cxnId="{9962602B-5F34-4301-BA7D-3A81093CD137}">
      <dgm:prSet/>
      <dgm:spPr/>
      <dgm:t>
        <a:bodyPr/>
        <a:lstStyle/>
        <a:p>
          <a:endParaRPr lang="en-US"/>
        </a:p>
      </dgm:t>
    </dgm:pt>
    <dgm:pt modelId="{735CBF16-5040-44F5-BC0A-D7931FF7A22D}">
      <dgm:prSet phldrT="[Text]"/>
      <dgm:spPr/>
      <dgm:t>
        <a:bodyPr/>
        <a:lstStyle/>
        <a:p>
          <a:pPr>
            <a:buFont typeface="Arial" panose="020B0604020202020204" pitchFamily="34" charset="0"/>
            <a:buChar char="•"/>
          </a:pPr>
          <a:endParaRPr lang="en-US" dirty="0"/>
        </a:p>
      </dgm:t>
    </dgm:pt>
    <dgm:pt modelId="{B2BB7861-8B02-4755-96C2-3FC8200BC69B}" type="parTrans" cxnId="{5E77DD69-3E29-48D3-90B6-0959A419C8F2}">
      <dgm:prSet/>
      <dgm:spPr/>
      <dgm:t>
        <a:bodyPr/>
        <a:lstStyle/>
        <a:p>
          <a:endParaRPr lang="en-US"/>
        </a:p>
      </dgm:t>
    </dgm:pt>
    <dgm:pt modelId="{49CE619E-0040-4A88-9AA7-D97973580D46}" type="sibTrans" cxnId="{5E77DD69-3E29-48D3-90B6-0959A419C8F2}">
      <dgm:prSet/>
      <dgm:spPr/>
      <dgm:t>
        <a:bodyPr/>
        <a:lstStyle/>
        <a:p>
          <a:endParaRPr lang="en-US"/>
        </a:p>
      </dgm:t>
    </dgm:pt>
    <dgm:pt modelId="{5623EB17-6475-4377-870D-A439800D3FA0}">
      <dgm:prSet/>
      <dgm:spPr/>
      <dgm:t>
        <a:bodyPr/>
        <a:lstStyle/>
        <a:p>
          <a:pPr>
            <a:buFont typeface="Arial" panose="020B0604020202020204" pitchFamily="34" charset="0"/>
            <a:buChar char="•"/>
          </a:pPr>
          <a:r>
            <a:rPr lang="en-US" dirty="0"/>
            <a:t>Generators should be at least 20 feet or six meters, away from doors, windows, and vents. </a:t>
          </a:r>
        </a:p>
      </dgm:t>
    </dgm:pt>
    <dgm:pt modelId="{D5B6E9A6-9E82-48B6-B317-A0A6E97E13C4}" type="parTrans" cxnId="{9FFB08FC-98DB-41D2-AE69-F66053E79DC8}">
      <dgm:prSet/>
      <dgm:spPr/>
      <dgm:t>
        <a:bodyPr/>
        <a:lstStyle/>
        <a:p>
          <a:endParaRPr lang="en-US"/>
        </a:p>
      </dgm:t>
    </dgm:pt>
    <dgm:pt modelId="{AB96B1F2-0976-4CE5-8994-D2690E4CFE3D}" type="sibTrans" cxnId="{9FFB08FC-98DB-41D2-AE69-F66053E79DC8}">
      <dgm:prSet/>
      <dgm:spPr/>
      <dgm:t>
        <a:bodyPr/>
        <a:lstStyle/>
        <a:p>
          <a:endParaRPr lang="en-US"/>
        </a:p>
      </dgm:t>
    </dgm:pt>
    <dgm:pt modelId="{3BF91668-13C6-413E-9DFF-C8CE1C7180CC}">
      <dgm:prSet/>
      <dgm:spPr/>
      <dgm:t>
        <a:bodyPr/>
        <a:lstStyle/>
        <a:p>
          <a:pPr>
            <a:buFont typeface="Arial" panose="020B0604020202020204" pitchFamily="34" charset="0"/>
            <a:buChar char="•"/>
          </a:pPr>
          <a:endParaRPr lang="en-US" dirty="0"/>
        </a:p>
      </dgm:t>
    </dgm:pt>
    <dgm:pt modelId="{F2818EC1-BAD6-4F09-BD7A-808F9FDDA3D6}" type="parTrans" cxnId="{C7EB7255-F876-40C8-93BD-C897D8E7D4C5}">
      <dgm:prSet/>
      <dgm:spPr/>
      <dgm:t>
        <a:bodyPr/>
        <a:lstStyle/>
        <a:p>
          <a:endParaRPr lang="en-US"/>
        </a:p>
      </dgm:t>
    </dgm:pt>
    <dgm:pt modelId="{6F4D9BC9-BBC2-4930-9A32-76267B362C12}" type="sibTrans" cxnId="{C7EB7255-F876-40C8-93BD-C897D8E7D4C5}">
      <dgm:prSet/>
      <dgm:spPr/>
      <dgm:t>
        <a:bodyPr/>
        <a:lstStyle/>
        <a:p>
          <a:endParaRPr lang="en-US"/>
        </a:p>
      </dgm:t>
    </dgm:pt>
    <dgm:pt modelId="{8528D337-2F9C-48D1-BAD4-9E72569C36FA}" type="pres">
      <dgm:prSet presAssocID="{F7332DA7-768A-4F0F-BF1D-638539139476}" presName="Name0" presStyleCnt="0">
        <dgm:presLayoutVars>
          <dgm:dir/>
          <dgm:animLvl val="lvl"/>
          <dgm:resizeHandles val="exact"/>
        </dgm:presLayoutVars>
      </dgm:prSet>
      <dgm:spPr/>
      <dgm:t>
        <a:bodyPr/>
        <a:lstStyle/>
        <a:p>
          <a:endParaRPr lang="en-US"/>
        </a:p>
      </dgm:t>
    </dgm:pt>
    <dgm:pt modelId="{35BEDCE9-FB34-4698-8367-E762280A58EA}" type="pres">
      <dgm:prSet presAssocID="{24298DDE-8E32-466A-8EBC-15E6BE74BE9E}" presName="linNode" presStyleCnt="0"/>
      <dgm:spPr/>
    </dgm:pt>
    <dgm:pt modelId="{31D306BC-8307-4E3F-B6B0-808D1B4CAD2F}" type="pres">
      <dgm:prSet presAssocID="{24298DDE-8E32-466A-8EBC-15E6BE74BE9E}" presName="parTx" presStyleLbl="revTx" presStyleIdx="0" presStyleCnt="1">
        <dgm:presLayoutVars>
          <dgm:chMax val="1"/>
          <dgm:bulletEnabled val="1"/>
        </dgm:presLayoutVars>
      </dgm:prSet>
      <dgm:spPr/>
      <dgm:t>
        <a:bodyPr/>
        <a:lstStyle/>
        <a:p>
          <a:endParaRPr lang="en-US"/>
        </a:p>
      </dgm:t>
    </dgm:pt>
    <dgm:pt modelId="{2436FC2B-2900-47A8-9BBB-7A22165EA162}" type="pres">
      <dgm:prSet presAssocID="{24298DDE-8E32-466A-8EBC-15E6BE74BE9E}" presName="bracket" presStyleLbl="parChTrans1D1" presStyleIdx="0" presStyleCnt="1"/>
      <dgm:spPr/>
    </dgm:pt>
    <dgm:pt modelId="{627405D4-25D4-4328-85B0-8FD1844F61AF}" type="pres">
      <dgm:prSet presAssocID="{24298DDE-8E32-466A-8EBC-15E6BE74BE9E}" presName="spH" presStyleCnt="0"/>
      <dgm:spPr/>
    </dgm:pt>
    <dgm:pt modelId="{D507954D-5B8B-4ABA-8AD4-12214EC62E1B}" type="pres">
      <dgm:prSet presAssocID="{24298DDE-8E32-466A-8EBC-15E6BE74BE9E}" presName="desTx" presStyleLbl="node1" presStyleIdx="0" presStyleCnt="1">
        <dgm:presLayoutVars>
          <dgm:bulletEnabled val="1"/>
        </dgm:presLayoutVars>
      </dgm:prSet>
      <dgm:spPr/>
      <dgm:t>
        <a:bodyPr/>
        <a:lstStyle/>
        <a:p>
          <a:endParaRPr lang="en-US"/>
        </a:p>
      </dgm:t>
    </dgm:pt>
  </dgm:ptLst>
  <dgm:cxnLst>
    <dgm:cxn modelId="{6CBFC745-E1BB-46DC-899A-850FD818661B}" type="presOf" srcId="{0BB3FEA4-F640-46F6-A970-428AA74699A9}" destId="{D507954D-5B8B-4ABA-8AD4-12214EC62E1B}" srcOrd="0" destOrd="2" presId="urn:diagrams.loki3.com/BracketList"/>
    <dgm:cxn modelId="{95E3CE8A-A127-4415-88ED-8B4C5FAC8AA4}" srcId="{24298DDE-8E32-466A-8EBC-15E6BE74BE9E}" destId="{6B0CADB7-E6FF-4268-BACB-9B78762ED128}" srcOrd="3" destOrd="0" parTransId="{10AF19F1-0472-4A92-A641-E176D8EC884F}" sibTransId="{7C19779A-99F0-4F46-B9F6-1A0276288B87}"/>
    <dgm:cxn modelId="{20F11544-89E7-45A0-BD82-CAEF4A9FD93A}" srcId="{0BB3FEA4-F640-46F6-A970-428AA74699A9}" destId="{C076C121-669D-4F00-A5B5-A9E0A80496A3}" srcOrd="0" destOrd="0" parTransId="{6743A422-A63C-443A-8A20-2BE3C09410E8}" sibTransId="{6C9DDCFF-03FC-48F4-A585-C19198DCD826}"/>
    <dgm:cxn modelId="{3A90505E-0D89-4627-88FC-DA67FF4ECE84}" type="presOf" srcId="{0C7E6099-EE2B-481D-AAEA-C253BF401030}" destId="{D507954D-5B8B-4ABA-8AD4-12214EC62E1B}" srcOrd="0" destOrd="0" presId="urn:diagrams.loki3.com/BracketList"/>
    <dgm:cxn modelId="{9962602B-5F34-4301-BA7D-3A81093CD137}" srcId="{24298DDE-8E32-466A-8EBC-15E6BE74BE9E}" destId="{0BB3FEA4-F640-46F6-A970-428AA74699A9}" srcOrd="2" destOrd="0" parTransId="{80D74DE0-C511-4967-89DA-A003860F8D5C}" sibTransId="{081B2D55-3676-4FF7-918E-E68E941FCC92}"/>
    <dgm:cxn modelId="{9FFB08FC-98DB-41D2-AE69-F66053E79DC8}" srcId="{24298DDE-8E32-466A-8EBC-15E6BE74BE9E}" destId="{5623EB17-6475-4377-870D-A439800D3FA0}" srcOrd="5" destOrd="0" parTransId="{D5B6E9A6-9E82-48B6-B317-A0A6E97E13C4}" sibTransId="{AB96B1F2-0976-4CE5-8994-D2690E4CFE3D}"/>
    <dgm:cxn modelId="{FB8486D5-2484-4D43-AE12-BAD53B952D57}" type="presOf" srcId="{5623EB17-6475-4377-870D-A439800D3FA0}" destId="{D507954D-5B8B-4ABA-8AD4-12214EC62E1B}" srcOrd="0" destOrd="6" presId="urn:diagrams.loki3.com/BracketList"/>
    <dgm:cxn modelId="{40FA1832-A644-40CD-86CB-598AA44914B7}" type="presOf" srcId="{6B0CADB7-E6FF-4268-BACB-9B78762ED128}" destId="{D507954D-5B8B-4ABA-8AD4-12214EC62E1B}" srcOrd="0" destOrd="4" presId="urn:diagrams.loki3.com/BracketList"/>
    <dgm:cxn modelId="{82C5F822-E132-4332-8292-35F0E31B2A7B}" srcId="{F7332DA7-768A-4F0F-BF1D-638539139476}" destId="{24298DDE-8E32-466A-8EBC-15E6BE74BE9E}" srcOrd="0" destOrd="0" parTransId="{B3D18808-9E57-4BD2-8FAB-03AC3DAD6C8E}" sibTransId="{5F933256-E682-4E9F-9712-F38FF35E11BF}"/>
    <dgm:cxn modelId="{4DD27924-DABF-46F8-972E-015E8E3D8D86}" type="presOf" srcId="{F7332DA7-768A-4F0F-BF1D-638539139476}" destId="{8528D337-2F9C-48D1-BAD4-9E72569C36FA}" srcOrd="0" destOrd="0" presId="urn:diagrams.loki3.com/BracketList"/>
    <dgm:cxn modelId="{14C605D6-81D9-4664-A703-4EA318493E7C}" type="presOf" srcId="{24298DDE-8E32-466A-8EBC-15E6BE74BE9E}" destId="{31D306BC-8307-4E3F-B6B0-808D1B4CAD2F}" srcOrd="0" destOrd="0" presId="urn:diagrams.loki3.com/BracketList"/>
    <dgm:cxn modelId="{C7EB7255-F876-40C8-93BD-C897D8E7D4C5}" srcId="{24298DDE-8E32-466A-8EBC-15E6BE74BE9E}" destId="{3BF91668-13C6-413E-9DFF-C8CE1C7180CC}" srcOrd="4" destOrd="0" parTransId="{F2818EC1-BAD6-4F09-BD7A-808F9FDDA3D6}" sibTransId="{6F4D9BC9-BBC2-4930-9A32-76267B362C12}"/>
    <dgm:cxn modelId="{9C65AE65-6E35-43F5-8472-6C6C4D43C32E}" srcId="{24298DDE-8E32-466A-8EBC-15E6BE74BE9E}" destId="{0C7E6099-EE2B-481D-AAEA-C253BF401030}" srcOrd="0" destOrd="0" parTransId="{573FADE5-B357-4435-AA32-64EA64871137}" sibTransId="{F26C7811-4820-4A4D-AB75-5C5725EDFD47}"/>
    <dgm:cxn modelId="{D961045D-A1C2-4F84-A6F3-3A6EBA0D2DB5}" type="presOf" srcId="{735CBF16-5040-44F5-BC0A-D7931FF7A22D}" destId="{D507954D-5B8B-4ABA-8AD4-12214EC62E1B}" srcOrd="0" destOrd="1" presId="urn:diagrams.loki3.com/BracketList"/>
    <dgm:cxn modelId="{5E77DD69-3E29-48D3-90B6-0959A419C8F2}" srcId="{24298DDE-8E32-466A-8EBC-15E6BE74BE9E}" destId="{735CBF16-5040-44F5-BC0A-D7931FF7A22D}" srcOrd="1" destOrd="0" parTransId="{B2BB7861-8B02-4755-96C2-3FC8200BC69B}" sibTransId="{49CE619E-0040-4A88-9AA7-D97973580D46}"/>
    <dgm:cxn modelId="{A0699D30-11AE-4592-83CE-FD57C5863D93}" type="presOf" srcId="{3BF91668-13C6-413E-9DFF-C8CE1C7180CC}" destId="{D507954D-5B8B-4ABA-8AD4-12214EC62E1B}" srcOrd="0" destOrd="5" presId="urn:diagrams.loki3.com/BracketList"/>
    <dgm:cxn modelId="{F09EDA80-5408-4231-A4EE-D7DAF4534049}" type="presOf" srcId="{C076C121-669D-4F00-A5B5-A9E0A80496A3}" destId="{D507954D-5B8B-4ABA-8AD4-12214EC62E1B}" srcOrd="0" destOrd="3" presId="urn:diagrams.loki3.com/BracketList"/>
    <dgm:cxn modelId="{8EAD6A49-8A20-4B76-9484-D99CF5117F08}" type="presParOf" srcId="{8528D337-2F9C-48D1-BAD4-9E72569C36FA}" destId="{35BEDCE9-FB34-4698-8367-E762280A58EA}" srcOrd="0" destOrd="0" presId="urn:diagrams.loki3.com/BracketList"/>
    <dgm:cxn modelId="{A788FD49-3452-4D71-A591-45CD4E91C10E}" type="presParOf" srcId="{35BEDCE9-FB34-4698-8367-E762280A58EA}" destId="{31D306BC-8307-4E3F-B6B0-808D1B4CAD2F}" srcOrd="0" destOrd="0" presId="urn:diagrams.loki3.com/BracketList"/>
    <dgm:cxn modelId="{B5C63D07-0477-47D4-B3C5-0FC25E9A9EF7}" type="presParOf" srcId="{35BEDCE9-FB34-4698-8367-E762280A58EA}" destId="{2436FC2B-2900-47A8-9BBB-7A22165EA162}" srcOrd="1" destOrd="0" presId="urn:diagrams.loki3.com/BracketList"/>
    <dgm:cxn modelId="{EA3AFA94-079D-4CDF-8F78-6C1D8037CD6F}" type="presParOf" srcId="{35BEDCE9-FB34-4698-8367-E762280A58EA}" destId="{627405D4-25D4-4328-85B0-8FD1844F61AF}" srcOrd="2" destOrd="0" presId="urn:diagrams.loki3.com/BracketList"/>
    <dgm:cxn modelId="{24E3D38B-BE88-49BA-8936-0C2CC8040094}" type="presParOf" srcId="{35BEDCE9-FB34-4698-8367-E762280A58EA}" destId="{D507954D-5B8B-4ABA-8AD4-12214EC62E1B}" srcOrd="3" destOrd="0" presId="urn:diagrams.loki3.com/Bracke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1F3134-84BA-4B74-BE51-B25035AB6F44}"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US"/>
        </a:p>
      </dgm:t>
    </dgm:pt>
    <dgm:pt modelId="{0495CBE6-2472-4ACC-BA1A-37F82E623B28}">
      <dgm:prSet phldrT="[Text]"/>
      <dgm:spPr/>
      <dgm:t>
        <a:bodyPr/>
        <a:lstStyle/>
        <a:p>
          <a:r>
            <a:rPr lang="en-US" dirty="0"/>
            <a:t>Have snow shovels and other snow removal equipment ready. </a:t>
          </a:r>
        </a:p>
      </dgm:t>
    </dgm:pt>
    <dgm:pt modelId="{99880913-8EF6-45B0-A73A-A6C0BCF5CED2}" type="parTrans" cxnId="{285F4189-1789-4C75-95F7-60EF0AC9D373}">
      <dgm:prSet/>
      <dgm:spPr/>
      <dgm:t>
        <a:bodyPr/>
        <a:lstStyle/>
        <a:p>
          <a:endParaRPr lang="en-US"/>
        </a:p>
      </dgm:t>
    </dgm:pt>
    <dgm:pt modelId="{99FEDECC-0A4D-4F59-9C5D-593D8D8634F4}" type="sibTrans" cxnId="{285F4189-1789-4C75-95F7-60EF0AC9D373}">
      <dgm:prSet/>
      <dgm:spPr/>
      <dgm:t>
        <a:bodyPr/>
        <a:lstStyle/>
        <a:p>
          <a:endParaRPr lang="en-US"/>
        </a:p>
      </dgm:t>
    </dgm:pt>
    <dgm:pt modelId="{2A23EF07-E06B-4B05-9730-17AFBD0A4D20}">
      <dgm:prSet/>
      <dgm:spPr>
        <a:solidFill>
          <a:schemeClr val="tx1">
            <a:lumMod val="50000"/>
            <a:lumOff val="50000"/>
          </a:schemeClr>
        </a:solidFill>
      </dgm:spPr>
      <dgm:t>
        <a:bodyPr/>
        <a:lstStyle/>
        <a:p>
          <a:r>
            <a:rPr lang="en-US" dirty="0"/>
            <a:t>Keep your snow blower fueled up and have rock salt or other products on hand to melt ice on walkways. </a:t>
          </a:r>
        </a:p>
      </dgm:t>
    </dgm:pt>
    <dgm:pt modelId="{8B1324E5-6773-4E3D-BC2C-ABBC42F34778}" type="parTrans" cxnId="{3873C854-412A-45A3-873E-6BB11C75499E}">
      <dgm:prSet/>
      <dgm:spPr/>
      <dgm:t>
        <a:bodyPr/>
        <a:lstStyle/>
        <a:p>
          <a:endParaRPr lang="en-US"/>
        </a:p>
      </dgm:t>
    </dgm:pt>
    <dgm:pt modelId="{96DEA918-4B7E-45A2-8A20-9E3F270DEDE2}" type="sibTrans" cxnId="{3873C854-412A-45A3-873E-6BB11C75499E}">
      <dgm:prSet/>
      <dgm:spPr/>
      <dgm:t>
        <a:bodyPr/>
        <a:lstStyle/>
        <a:p>
          <a:endParaRPr lang="en-US"/>
        </a:p>
      </dgm:t>
    </dgm:pt>
    <dgm:pt modelId="{34A935D7-3A6E-4A25-ADCA-A1527E92B4F3}">
      <dgm:prSet/>
      <dgm:spPr/>
      <dgm:t>
        <a:bodyPr/>
        <a:lstStyle/>
        <a:p>
          <a:r>
            <a:rPr lang="en-US" dirty="0"/>
            <a:t>Don’t forget sand or kitty litter can improve traction if your vehicle is stuck in the driveway. </a:t>
          </a:r>
        </a:p>
      </dgm:t>
    </dgm:pt>
    <dgm:pt modelId="{E38A4672-0ED5-46F7-A4C5-F0E9136DF5D0}" type="parTrans" cxnId="{D83C4312-098B-4A57-AE6B-A65568148BFA}">
      <dgm:prSet/>
      <dgm:spPr/>
      <dgm:t>
        <a:bodyPr/>
        <a:lstStyle/>
        <a:p>
          <a:endParaRPr lang="en-US"/>
        </a:p>
      </dgm:t>
    </dgm:pt>
    <dgm:pt modelId="{0B458132-5BE0-4A8E-9E49-F6275BB688CB}" type="sibTrans" cxnId="{D83C4312-098B-4A57-AE6B-A65568148BFA}">
      <dgm:prSet/>
      <dgm:spPr/>
      <dgm:t>
        <a:bodyPr/>
        <a:lstStyle/>
        <a:p>
          <a:endParaRPr lang="en-US"/>
        </a:p>
      </dgm:t>
    </dgm:pt>
    <dgm:pt modelId="{489D8E28-B65A-4BCD-B2F5-0E91ADA7345C}" type="pres">
      <dgm:prSet presAssocID="{071F3134-84BA-4B74-BE51-B25035AB6F44}" presName="diagram" presStyleCnt="0">
        <dgm:presLayoutVars>
          <dgm:dir/>
          <dgm:resizeHandles val="exact"/>
        </dgm:presLayoutVars>
      </dgm:prSet>
      <dgm:spPr/>
      <dgm:t>
        <a:bodyPr/>
        <a:lstStyle/>
        <a:p>
          <a:endParaRPr lang="en-US"/>
        </a:p>
      </dgm:t>
    </dgm:pt>
    <dgm:pt modelId="{B94E4128-65DC-481B-8E69-2F708BC078F4}" type="pres">
      <dgm:prSet presAssocID="{0495CBE6-2472-4ACC-BA1A-37F82E623B28}" presName="node" presStyleLbl="node1" presStyleIdx="0" presStyleCnt="3">
        <dgm:presLayoutVars>
          <dgm:bulletEnabled val="1"/>
        </dgm:presLayoutVars>
      </dgm:prSet>
      <dgm:spPr/>
      <dgm:t>
        <a:bodyPr/>
        <a:lstStyle/>
        <a:p>
          <a:endParaRPr lang="en-US"/>
        </a:p>
      </dgm:t>
    </dgm:pt>
    <dgm:pt modelId="{F31D125F-F7BF-4F8A-BD74-B84515272793}" type="pres">
      <dgm:prSet presAssocID="{99FEDECC-0A4D-4F59-9C5D-593D8D8634F4}" presName="sibTrans" presStyleCnt="0"/>
      <dgm:spPr/>
    </dgm:pt>
    <dgm:pt modelId="{C31AD67F-FB4D-45F5-B32D-1246A3F73471}" type="pres">
      <dgm:prSet presAssocID="{2A23EF07-E06B-4B05-9730-17AFBD0A4D20}" presName="node" presStyleLbl="node1" presStyleIdx="1" presStyleCnt="3">
        <dgm:presLayoutVars>
          <dgm:bulletEnabled val="1"/>
        </dgm:presLayoutVars>
      </dgm:prSet>
      <dgm:spPr/>
      <dgm:t>
        <a:bodyPr/>
        <a:lstStyle/>
        <a:p>
          <a:endParaRPr lang="en-US"/>
        </a:p>
      </dgm:t>
    </dgm:pt>
    <dgm:pt modelId="{6710F01F-B35F-4654-90C7-E62AD6D1DE6A}" type="pres">
      <dgm:prSet presAssocID="{96DEA918-4B7E-45A2-8A20-9E3F270DEDE2}" presName="sibTrans" presStyleCnt="0"/>
      <dgm:spPr/>
    </dgm:pt>
    <dgm:pt modelId="{F36FBC85-6DE6-43AF-BDE9-653A3C859405}" type="pres">
      <dgm:prSet presAssocID="{34A935D7-3A6E-4A25-ADCA-A1527E92B4F3}" presName="node" presStyleLbl="node1" presStyleIdx="2" presStyleCnt="3">
        <dgm:presLayoutVars>
          <dgm:bulletEnabled val="1"/>
        </dgm:presLayoutVars>
      </dgm:prSet>
      <dgm:spPr/>
      <dgm:t>
        <a:bodyPr/>
        <a:lstStyle/>
        <a:p>
          <a:endParaRPr lang="en-US"/>
        </a:p>
      </dgm:t>
    </dgm:pt>
  </dgm:ptLst>
  <dgm:cxnLst>
    <dgm:cxn modelId="{285F4189-1789-4C75-95F7-60EF0AC9D373}" srcId="{071F3134-84BA-4B74-BE51-B25035AB6F44}" destId="{0495CBE6-2472-4ACC-BA1A-37F82E623B28}" srcOrd="0" destOrd="0" parTransId="{99880913-8EF6-45B0-A73A-A6C0BCF5CED2}" sibTransId="{99FEDECC-0A4D-4F59-9C5D-593D8D8634F4}"/>
    <dgm:cxn modelId="{3873C854-412A-45A3-873E-6BB11C75499E}" srcId="{071F3134-84BA-4B74-BE51-B25035AB6F44}" destId="{2A23EF07-E06B-4B05-9730-17AFBD0A4D20}" srcOrd="1" destOrd="0" parTransId="{8B1324E5-6773-4E3D-BC2C-ABBC42F34778}" sibTransId="{96DEA918-4B7E-45A2-8A20-9E3F270DEDE2}"/>
    <dgm:cxn modelId="{3C49DBAA-9765-4C9D-9CE7-6CC5372BB377}" type="presOf" srcId="{34A935D7-3A6E-4A25-ADCA-A1527E92B4F3}" destId="{F36FBC85-6DE6-43AF-BDE9-653A3C859405}" srcOrd="0" destOrd="0" presId="urn:microsoft.com/office/officeart/2005/8/layout/default"/>
    <dgm:cxn modelId="{7CC8E4E3-A0B7-41D4-AA7E-56151DD88F48}" type="presOf" srcId="{2A23EF07-E06B-4B05-9730-17AFBD0A4D20}" destId="{C31AD67F-FB4D-45F5-B32D-1246A3F73471}" srcOrd="0" destOrd="0" presId="urn:microsoft.com/office/officeart/2005/8/layout/default"/>
    <dgm:cxn modelId="{D83C4312-098B-4A57-AE6B-A65568148BFA}" srcId="{071F3134-84BA-4B74-BE51-B25035AB6F44}" destId="{34A935D7-3A6E-4A25-ADCA-A1527E92B4F3}" srcOrd="2" destOrd="0" parTransId="{E38A4672-0ED5-46F7-A4C5-F0E9136DF5D0}" sibTransId="{0B458132-5BE0-4A8E-9E49-F6275BB688CB}"/>
    <dgm:cxn modelId="{CCBB0F0F-5527-4384-8C1B-20E3437D5D5B}" type="presOf" srcId="{0495CBE6-2472-4ACC-BA1A-37F82E623B28}" destId="{B94E4128-65DC-481B-8E69-2F708BC078F4}" srcOrd="0" destOrd="0" presId="urn:microsoft.com/office/officeart/2005/8/layout/default"/>
    <dgm:cxn modelId="{F76DB589-1089-4C2A-830F-F8728ACCCA1A}" type="presOf" srcId="{071F3134-84BA-4B74-BE51-B25035AB6F44}" destId="{489D8E28-B65A-4BCD-B2F5-0E91ADA7345C}" srcOrd="0" destOrd="0" presId="urn:microsoft.com/office/officeart/2005/8/layout/default"/>
    <dgm:cxn modelId="{79BEE16B-3B61-4CCF-B5A8-C6222E194C75}" type="presParOf" srcId="{489D8E28-B65A-4BCD-B2F5-0E91ADA7345C}" destId="{B94E4128-65DC-481B-8E69-2F708BC078F4}" srcOrd="0" destOrd="0" presId="urn:microsoft.com/office/officeart/2005/8/layout/default"/>
    <dgm:cxn modelId="{FCB07520-1998-42A6-B536-5E34CB84CF6F}" type="presParOf" srcId="{489D8E28-B65A-4BCD-B2F5-0E91ADA7345C}" destId="{F31D125F-F7BF-4F8A-BD74-B84515272793}" srcOrd="1" destOrd="0" presId="urn:microsoft.com/office/officeart/2005/8/layout/default"/>
    <dgm:cxn modelId="{C89E4DED-3E39-41D0-83D2-B8B40DC81F11}" type="presParOf" srcId="{489D8E28-B65A-4BCD-B2F5-0E91ADA7345C}" destId="{C31AD67F-FB4D-45F5-B32D-1246A3F73471}" srcOrd="2" destOrd="0" presId="urn:microsoft.com/office/officeart/2005/8/layout/default"/>
    <dgm:cxn modelId="{21BB600A-CE32-40DD-9EED-4E84B1AAEE58}" type="presParOf" srcId="{489D8E28-B65A-4BCD-B2F5-0E91ADA7345C}" destId="{6710F01F-B35F-4654-90C7-E62AD6D1DE6A}" srcOrd="3" destOrd="0" presId="urn:microsoft.com/office/officeart/2005/8/layout/default"/>
    <dgm:cxn modelId="{92B31750-DFF0-47F7-95DA-480D357AAA08}" type="presParOf" srcId="{489D8E28-B65A-4BCD-B2F5-0E91ADA7345C}" destId="{F36FBC85-6DE6-43AF-BDE9-653A3C859405}" srcOrd="4"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851C01-C5B6-44DA-A897-D2B74BB9D57D}" type="doc">
      <dgm:prSet loTypeId="urn:microsoft.com/office/officeart/2005/8/layout/default" loCatId="list" qsTypeId="urn:microsoft.com/office/officeart/2005/8/quickstyle/simple1" qsCatId="simple" csTypeId="urn:microsoft.com/office/officeart/2005/8/colors/accent3_3" csCatId="accent3" phldr="1"/>
      <dgm:spPr/>
      <dgm:t>
        <a:bodyPr/>
        <a:lstStyle/>
        <a:p>
          <a:endParaRPr lang="en-US"/>
        </a:p>
      </dgm:t>
    </dgm:pt>
    <dgm:pt modelId="{CED592F7-C855-4314-8BC1-5DBF5CCDA8A9}">
      <dgm:prSet phldrT="[Text]"/>
      <dgm:spPr/>
      <dgm:t>
        <a:bodyPr/>
        <a:lstStyle/>
        <a:p>
          <a:r>
            <a:rPr lang="en-US" dirty="0"/>
            <a:t>Get a weather radio and sign up for alerts and notifications from local emergency services. </a:t>
          </a:r>
        </a:p>
      </dgm:t>
    </dgm:pt>
    <dgm:pt modelId="{EBBA69D7-4A51-45B3-9A5C-7567BD43954A}" type="parTrans" cxnId="{6FF63918-69F1-4562-A126-BC8D7307516A}">
      <dgm:prSet/>
      <dgm:spPr/>
      <dgm:t>
        <a:bodyPr/>
        <a:lstStyle/>
        <a:p>
          <a:endParaRPr lang="en-US"/>
        </a:p>
      </dgm:t>
    </dgm:pt>
    <dgm:pt modelId="{0AEC9729-F3C3-47BF-8626-CFF730FFBC91}" type="sibTrans" cxnId="{6FF63918-69F1-4562-A126-BC8D7307516A}">
      <dgm:prSet/>
      <dgm:spPr/>
      <dgm:t>
        <a:bodyPr/>
        <a:lstStyle/>
        <a:p>
          <a:endParaRPr lang="en-US"/>
        </a:p>
      </dgm:t>
    </dgm:pt>
    <dgm:pt modelId="{FA72BC4E-9A7A-4947-A785-CF68CBCCF1DB}">
      <dgm:prSet phldrT="[Text]"/>
      <dgm:spPr/>
      <dgm:t>
        <a:bodyPr/>
        <a:lstStyle/>
        <a:p>
          <a:r>
            <a:rPr lang="en-US" dirty="0"/>
            <a:t>Make a Family Communications Plan. </a:t>
          </a:r>
        </a:p>
      </dgm:t>
    </dgm:pt>
    <dgm:pt modelId="{8AD1195D-731D-4E8E-ACA7-5F325D5F3403}" type="parTrans" cxnId="{D2920CCB-B014-42FB-9177-8908C3EAD301}">
      <dgm:prSet/>
      <dgm:spPr/>
      <dgm:t>
        <a:bodyPr/>
        <a:lstStyle/>
        <a:p>
          <a:endParaRPr lang="en-US"/>
        </a:p>
      </dgm:t>
    </dgm:pt>
    <dgm:pt modelId="{EAEC3239-9EF4-48AE-BBCD-6E1415BADC53}" type="sibTrans" cxnId="{D2920CCB-B014-42FB-9177-8908C3EAD301}">
      <dgm:prSet/>
      <dgm:spPr/>
      <dgm:t>
        <a:bodyPr/>
        <a:lstStyle/>
        <a:p>
          <a:endParaRPr lang="en-US"/>
        </a:p>
      </dgm:t>
    </dgm:pt>
    <dgm:pt modelId="{6723BC53-D6D8-456B-9CDB-0743F885977F}">
      <dgm:prSet phldrT="[Text]"/>
      <dgm:spPr/>
      <dgm:t>
        <a:bodyPr/>
        <a:lstStyle/>
        <a:p>
          <a:r>
            <a:rPr lang="en-US" dirty="0"/>
            <a:t>Bring pets inside and move other animals or livestock to sheltered areas with non-frozen drinking water.</a:t>
          </a:r>
        </a:p>
      </dgm:t>
    </dgm:pt>
    <dgm:pt modelId="{E8D86C5F-3832-458F-A382-E4A070A34487}" type="parTrans" cxnId="{81057C49-733F-4232-959C-72B0DD390C3F}">
      <dgm:prSet/>
      <dgm:spPr/>
      <dgm:t>
        <a:bodyPr/>
        <a:lstStyle/>
        <a:p>
          <a:endParaRPr lang="en-US"/>
        </a:p>
      </dgm:t>
    </dgm:pt>
    <dgm:pt modelId="{EBBB7F48-D34E-42F5-88D8-4BE261D7848B}" type="sibTrans" cxnId="{81057C49-733F-4232-959C-72B0DD390C3F}">
      <dgm:prSet/>
      <dgm:spPr/>
      <dgm:t>
        <a:bodyPr/>
        <a:lstStyle/>
        <a:p>
          <a:endParaRPr lang="en-US"/>
        </a:p>
      </dgm:t>
    </dgm:pt>
    <dgm:pt modelId="{BED6DD00-5781-4592-A5CE-3742CD3DC10D}">
      <dgm:prSet/>
      <dgm:spPr/>
      <dgm:t>
        <a:bodyPr/>
        <a:lstStyle/>
        <a:p>
          <a:r>
            <a:rPr lang="en-US" dirty="0"/>
            <a:t>Check on elderly or homebound neighbors and relatives.</a:t>
          </a:r>
        </a:p>
      </dgm:t>
    </dgm:pt>
    <dgm:pt modelId="{EA106A3F-D47F-4FE2-BFFC-9BED4C96BBE9}" type="parTrans" cxnId="{3F486B1A-4D34-4C62-8453-9DEC054B1E85}">
      <dgm:prSet/>
      <dgm:spPr/>
      <dgm:t>
        <a:bodyPr/>
        <a:lstStyle/>
        <a:p>
          <a:endParaRPr lang="en-US"/>
        </a:p>
      </dgm:t>
    </dgm:pt>
    <dgm:pt modelId="{63C280A7-9FDD-4C29-B452-69EBE2D5271B}" type="sibTrans" cxnId="{3F486B1A-4D34-4C62-8453-9DEC054B1E85}">
      <dgm:prSet/>
      <dgm:spPr/>
      <dgm:t>
        <a:bodyPr/>
        <a:lstStyle/>
        <a:p>
          <a:endParaRPr lang="en-US"/>
        </a:p>
      </dgm:t>
    </dgm:pt>
    <dgm:pt modelId="{154E679B-F597-412E-91DB-C519CA98345C}" type="pres">
      <dgm:prSet presAssocID="{F9851C01-C5B6-44DA-A897-D2B74BB9D57D}" presName="diagram" presStyleCnt="0">
        <dgm:presLayoutVars>
          <dgm:dir/>
          <dgm:resizeHandles val="exact"/>
        </dgm:presLayoutVars>
      </dgm:prSet>
      <dgm:spPr/>
      <dgm:t>
        <a:bodyPr/>
        <a:lstStyle/>
        <a:p>
          <a:endParaRPr lang="en-US"/>
        </a:p>
      </dgm:t>
    </dgm:pt>
    <dgm:pt modelId="{EBB54018-F0D2-43BD-9849-F5609944E48D}" type="pres">
      <dgm:prSet presAssocID="{CED592F7-C855-4314-8BC1-5DBF5CCDA8A9}" presName="node" presStyleLbl="node1" presStyleIdx="0" presStyleCnt="4">
        <dgm:presLayoutVars>
          <dgm:bulletEnabled val="1"/>
        </dgm:presLayoutVars>
      </dgm:prSet>
      <dgm:spPr/>
      <dgm:t>
        <a:bodyPr/>
        <a:lstStyle/>
        <a:p>
          <a:endParaRPr lang="en-US"/>
        </a:p>
      </dgm:t>
    </dgm:pt>
    <dgm:pt modelId="{6BB79282-8926-403B-80BB-DB3ACBF03826}" type="pres">
      <dgm:prSet presAssocID="{0AEC9729-F3C3-47BF-8626-CFF730FFBC91}" presName="sibTrans" presStyleCnt="0"/>
      <dgm:spPr/>
    </dgm:pt>
    <dgm:pt modelId="{B4D77DA8-A699-4F32-BDAE-F92DD0C4BF05}" type="pres">
      <dgm:prSet presAssocID="{FA72BC4E-9A7A-4947-A785-CF68CBCCF1DB}" presName="node" presStyleLbl="node1" presStyleIdx="1" presStyleCnt="4">
        <dgm:presLayoutVars>
          <dgm:bulletEnabled val="1"/>
        </dgm:presLayoutVars>
      </dgm:prSet>
      <dgm:spPr/>
      <dgm:t>
        <a:bodyPr/>
        <a:lstStyle/>
        <a:p>
          <a:endParaRPr lang="en-US"/>
        </a:p>
      </dgm:t>
    </dgm:pt>
    <dgm:pt modelId="{2740FDA3-EDC3-4742-AF32-6D5D34BFF922}" type="pres">
      <dgm:prSet presAssocID="{EAEC3239-9EF4-48AE-BBCD-6E1415BADC53}" presName="sibTrans" presStyleCnt="0"/>
      <dgm:spPr/>
    </dgm:pt>
    <dgm:pt modelId="{DA8B55EF-6237-4DF5-9A6E-C35CDE829871}" type="pres">
      <dgm:prSet presAssocID="{BED6DD00-5781-4592-A5CE-3742CD3DC10D}" presName="node" presStyleLbl="node1" presStyleIdx="2" presStyleCnt="4">
        <dgm:presLayoutVars>
          <dgm:bulletEnabled val="1"/>
        </dgm:presLayoutVars>
      </dgm:prSet>
      <dgm:spPr/>
      <dgm:t>
        <a:bodyPr/>
        <a:lstStyle/>
        <a:p>
          <a:endParaRPr lang="en-US"/>
        </a:p>
      </dgm:t>
    </dgm:pt>
    <dgm:pt modelId="{63323362-C74A-43AE-9DAB-BE71CE10C83D}" type="pres">
      <dgm:prSet presAssocID="{63C280A7-9FDD-4C29-B452-69EBE2D5271B}" presName="sibTrans" presStyleCnt="0"/>
      <dgm:spPr/>
    </dgm:pt>
    <dgm:pt modelId="{E02F4C5A-0AE8-45D5-93E0-416BEB5E1D3D}" type="pres">
      <dgm:prSet presAssocID="{6723BC53-D6D8-456B-9CDB-0743F885977F}" presName="node" presStyleLbl="node1" presStyleIdx="3" presStyleCnt="4">
        <dgm:presLayoutVars>
          <dgm:bulletEnabled val="1"/>
        </dgm:presLayoutVars>
      </dgm:prSet>
      <dgm:spPr/>
      <dgm:t>
        <a:bodyPr/>
        <a:lstStyle/>
        <a:p>
          <a:endParaRPr lang="en-US"/>
        </a:p>
      </dgm:t>
    </dgm:pt>
  </dgm:ptLst>
  <dgm:cxnLst>
    <dgm:cxn modelId="{1EE4F3E1-9009-4939-853B-78268FD96E75}" type="presOf" srcId="{F9851C01-C5B6-44DA-A897-D2B74BB9D57D}" destId="{154E679B-F597-412E-91DB-C519CA98345C}" srcOrd="0" destOrd="0" presId="urn:microsoft.com/office/officeart/2005/8/layout/default"/>
    <dgm:cxn modelId="{23D93C5E-DC70-4C99-B249-C2AAA78EE3A6}" type="presOf" srcId="{BED6DD00-5781-4592-A5CE-3742CD3DC10D}" destId="{DA8B55EF-6237-4DF5-9A6E-C35CDE829871}" srcOrd="0" destOrd="0" presId="urn:microsoft.com/office/officeart/2005/8/layout/default"/>
    <dgm:cxn modelId="{D3A0D04C-0BC5-4170-B772-4A6F3DB7DF41}" type="presOf" srcId="{CED592F7-C855-4314-8BC1-5DBF5CCDA8A9}" destId="{EBB54018-F0D2-43BD-9849-F5609944E48D}" srcOrd="0" destOrd="0" presId="urn:microsoft.com/office/officeart/2005/8/layout/default"/>
    <dgm:cxn modelId="{81057C49-733F-4232-959C-72B0DD390C3F}" srcId="{F9851C01-C5B6-44DA-A897-D2B74BB9D57D}" destId="{6723BC53-D6D8-456B-9CDB-0743F885977F}" srcOrd="3" destOrd="0" parTransId="{E8D86C5F-3832-458F-A382-E4A070A34487}" sibTransId="{EBBB7F48-D34E-42F5-88D8-4BE261D7848B}"/>
    <dgm:cxn modelId="{6FF63918-69F1-4562-A126-BC8D7307516A}" srcId="{F9851C01-C5B6-44DA-A897-D2B74BB9D57D}" destId="{CED592F7-C855-4314-8BC1-5DBF5CCDA8A9}" srcOrd="0" destOrd="0" parTransId="{EBBA69D7-4A51-45B3-9A5C-7567BD43954A}" sibTransId="{0AEC9729-F3C3-47BF-8626-CFF730FFBC91}"/>
    <dgm:cxn modelId="{D2920CCB-B014-42FB-9177-8908C3EAD301}" srcId="{F9851C01-C5B6-44DA-A897-D2B74BB9D57D}" destId="{FA72BC4E-9A7A-4947-A785-CF68CBCCF1DB}" srcOrd="1" destOrd="0" parTransId="{8AD1195D-731D-4E8E-ACA7-5F325D5F3403}" sibTransId="{EAEC3239-9EF4-48AE-BBCD-6E1415BADC53}"/>
    <dgm:cxn modelId="{5DCE9FF2-ECCD-475D-B0A2-5A61C5C78EAE}" type="presOf" srcId="{6723BC53-D6D8-456B-9CDB-0743F885977F}" destId="{E02F4C5A-0AE8-45D5-93E0-416BEB5E1D3D}" srcOrd="0" destOrd="0" presId="urn:microsoft.com/office/officeart/2005/8/layout/default"/>
    <dgm:cxn modelId="{F87B6B60-D59A-4A3D-8F02-8D8BF86CC64F}" type="presOf" srcId="{FA72BC4E-9A7A-4947-A785-CF68CBCCF1DB}" destId="{B4D77DA8-A699-4F32-BDAE-F92DD0C4BF05}" srcOrd="0" destOrd="0" presId="urn:microsoft.com/office/officeart/2005/8/layout/default"/>
    <dgm:cxn modelId="{3F486B1A-4D34-4C62-8453-9DEC054B1E85}" srcId="{F9851C01-C5B6-44DA-A897-D2B74BB9D57D}" destId="{BED6DD00-5781-4592-A5CE-3742CD3DC10D}" srcOrd="2" destOrd="0" parTransId="{EA106A3F-D47F-4FE2-BFFC-9BED4C96BBE9}" sibTransId="{63C280A7-9FDD-4C29-B452-69EBE2D5271B}"/>
    <dgm:cxn modelId="{D4BE3C33-C4F5-47B1-8130-5EC1773EEEDE}" type="presParOf" srcId="{154E679B-F597-412E-91DB-C519CA98345C}" destId="{EBB54018-F0D2-43BD-9849-F5609944E48D}" srcOrd="0" destOrd="0" presId="urn:microsoft.com/office/officeart/2005/8/layout/default"/>
    <dgm:cxn modelId="{04681D8D-089D-4EDD-9F7A-2BDB41C57322}" type="presParOf" srcId="{154E679B-F597-412E-91DB-C519CA98345C}" destId="{6BB79282-8926-403B-80BB-DB3ACBF03826}" srcOrd="1" destOrd="0" presId="urn:microsoft.com/office/officeart/2005/8/layout/default"/>
    <dgm:cxn modelId="{6F69E2B4-91D6-43A3-8374-80F645166F7A}" type="presParOf" srcId="{154E679B-F597-412E-91DB-C519CA98345C}" destId="{B4D77DA8-A699-4F32-BDAE-F92DD0C4BF05}" srcOrd="2" destOrd="0" presId="urn:microsoft.com/office/officeart/2005/8/layout/default"/>
    <dgm:cxn modelId="{00F6F9BA-D79B-466E-ABFF-8C30ED2841F0}" type="presParOf" srcId="{154E679B-F597-412E-91DB-C519CA98345C}" destId="{2740FDA3-EDC3-4742-AF32-6D5D34BFF922}" srcOrd="3" destOrd="0" presId="urn:microsoft.com/office/officeart/2005/8/layout/default"/>
    <dgm:cxn modelId="{1EE07BE6-BBDC-4A6E-91EE-4A8356A61FC8}" type="presParOf" srcId="{154E679B-F597-412E-91DB-C519CA98345C}" destId="{DA8B55EF-6237-4DF5-9A6E-C35CDE829871}" srcOrd="4" destOrd="0" presId="urn:microsoft.com/office/officeart/2005/8/layout/default"/>
    <dgm:cxn modelId="{4C79467B-AC32-41CE-93C5-AF780FCF91A9}" type="presParOf" srcId="{154E679B-F597-412E-91DB-C519CA98345C}" destId="{63323362-C74A-43AE-9DAB-BE71CE10C83D}" srcOrd="5" destOrd="0" presId="urn:microsoft.com/office/officeart/2005/8/layout/default"/>
    <dgm:cxn modelId="{FBBE54C1-92D5-46DB-8B6F-BFD65DF345F7}" type="presParOf" srcId="{154E679B-F597-412E-91DB-C519CA98345C}" destId="{E02F4C5A-0AE8-45D5-93E0-416BEB5E1D3D}"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EC4EB-641E-4C92-A01B-09BD3673E185}">
      <dsp:nvSpPr>
        <dsp:cNvPr id="0" name=""/>
        <dsp:cNvSpPr/>
      </dsp:nvSpPr>
      <dsp:spPr>
        <a:xfrm>
          <a:off x="0" y="0"/>
          <a:ext cx="12169352" cy="1849982"/>
        </a:xfrm>
        <a:prstGeom prst="roundRect">
          <a:avLst>
            <a:gd name="adj" fmla="val 10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l" defTabSz="2711450">
            <a:lnSpc>
              <a:spcPct val="90000"/>
            </a:lnSpc>
            <a:spcBef>
              <a:spcPct val="0"/>
            </a:spcBef>
            <a:spcAft>
              <a:spcPct val="35000"/>
            </a:spcAft>
          </a:pPr>
          <a:r>
            <a:rPr lang="en-US" sz="6100" kern="1200" dirty="0"/>
            <a:t>Frostbite and Hypothermia </a:t>
          </a:r>
        </a:p>
      </dsp:txBody>
      <dsp:txXfrm>
        <a:off x="2618868" y="0"/>
        <a:ext cx="9550483" cy="1849982"/>
      </dsp:txXfrm>
    </dsp:sp>
    <dsp:sp modelId="{D07E797F-4A8E-49E8-8248-B34D166A7376}">
      <dsp:nvSpPr>
        <dsp:cNvPr id="0" name=""/>
        <dsp:cNvSpPr/>
      </dsp:nvSpPr>
      <dsp:spPr>
        <a:xfrm>
          <a:off x="184998" y="184998"/>
          <a:ext cx="2433870" cy="147998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ED7E5-EC3E-4AC6-A22A-1B2E5766D19F}">
      <dsp:nvSpPr>
        <dsp:cNvPr id="0" name=""/>
        <dsp:cNvSpPr/>
      </dsp:nvSpPr>
      <dsp:spPr>
        <a:xfrm>
          <a:off x="0" y="2034980"/>
          <a:ext cx="12169352" cy="1849982"/>
        </a:xfrm>
        <a:prstGeom prst="roundRect">
          <a:avLst>
            <a:gd name="adj" fmla="val 10000"/>
          </a:avLst>
        </a:prstGeom>
        <a:solidFill>
          <a:schemeClr val="accent3">
            <a:shade val="50000"/>
            <a:hueOff val="-46998"/>
            <a:satOff val="-3311"/>
            <a:lumOff val="23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l" defTabSz="2711450">
            <a:lnSpc>
              <a:spcPct val="90000"/>
            </a:lnSpc>
            <a:spcBef>
              <a:spcPct val="0"/>
            </a:spcBef>
            <a:spcAft>
              <a:spcPct val="35000"/>
            </a:spcAft>
          </a:pPr>
          <a:r>
            <a:rPr lang="en-US" sz="6100" kern="1200" dirty="0"/>
            <a:t>Slips and Falls</a:t>
          </a:r>
        </a:p>
      </dsp:txBody>
      <dsp:txXfrm>
        <a:off x="2618868" y="2034980"/>
        <a:ext cx="9550483" cy="1849982"/>
      </dsp:txXfrm>
    </dsp:sp>
    <dsp:sp modelId="{C96E3996-814B-449F-908B-AE555996935C}">
      <dsp:nvSpPr>
        <dsp:cNvPr id="0" name=""/>
        <dsp:cNvSpPr/>
      </dsp:nvSpPr>
      <dsp:spPr>
        <a:xfrm>
          <a:off x="184998" y="2219978"/>
          <a:ext cx="2433870" cy="147998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962B0E-F840-43AC-94FF-C6C42AC68BD2}">
      <dsp:nvSpPr>
        <dsp:cNvPr id="0" name=""/>
        <dsp:cNvSpPr/>
      </dsp:nvSpPr>
      <dsp:spPr>
        <a:xfrm>
          <a:off x="0" y="4069961"/>
          <a:ext cx="12169352" cy="1849982"/>
        </a:xfrm>
        <a:prstGeom prst="roundRect">
          <a:avLst>
            <a:gd name="adj" fmla="val 10000"/>
          </a:avLst>
        </a:prstGeom>
        <a:solidFill>
          <a:schemeClr val="accent3">
            <a:shade val="50000"/>
            <a:hueOff val="-93997"/>
            <a:satOff val="-6622"/>
            <a:lumOff val="464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l" defTabSz="2711450">
            <a:lnSpc>
              <a:spcPct val="90000"/>
            </a:lnSpc>
            <a:spcBef>
              <a:spcPct val="0"/>
            </a:spcBef>
            <a:spcAft>
              <a:spcPct val="35000"/>
            </a:spcAft>
          </a:pPr>
          <a:r>
            <a:rPr lang="en-US" sz="6100" kern="1200" dirty="0"/>
            <a:t>Overexertion injuries </a:t>
          </a:r>
        </a:p>
      </dsp:txBody>
      <dsp:txXfrm>
        <a:off x="2618868" y="4069961"/>
        <a:ext cx="9550483" cy="1849982"/>
      </dsp:txXfrm>
    </dsp:sp>
    <dsp:sp modelId="{BB346500-532B-456D-88B8-43AE830B2AA2}">
      <dsp:nvSpPr>
        <dsp:cNvPr id="0" name=""/>
        <dsp:cNvSpPr/>
      </dsp:nvSpPr>
      <dsp:spPr>
        <a:xfrm>
          <a:off x="184998" y="4254959"/>
          <a:ext cx="2433870" cy="147998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C1E931-3B4D-4AE5-A157-A2FFEF895C43}">
      <dsp:nvSpPr>
        <dsp:cNvPr id="0" name=""/>
        <dsp:cNvSpPr/>
      </dsp:nvSpPr>
      <dsp:spPr>
        <a:xfrm>
          <a:off x="0" y="6104941"/>
          <a:ext cx="12169352" cy="1849982"/>
        </a:xfrm>
        <a:prstGeom prst="roundRect">
          <a:avLst>
            <a:gd name="adj" fmla="val 10000"/>
          </a:avLst>
        </a:prstGeom>
        <a:solidFill>
          <a:schemeClr val="accent3">
            <a:shade val="50000"/>
            <a:hueOff val="-46998"/>
            <a:satOff val="-3311"/>
            <a:lumOff val="23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l" defTabSz="2711450">
            <a:lnSpc>
              <a:spcPct val="90000"/>
            </a:lnSpc>
            <a:spcBef>
              <a:spcPct val="0"/>
            </a:spcBef>
            <a:spcAft>
              <a:spcPct val="35000"/>
            </a:spcAft>
          </a:pPr>
          <a:r>
            <a:rPr lang="en-US" sz="6100" kern="1200" dirty="0"/>
            <a:t>Homebound for several days</a:t>
          </a:r>
        </a:p>
      </dsp:txBody>
      <dsp:txXfrm>
        <a:off x="2618868" y="6104941"/>
        <a:ext cx="9550483" cy="1849982"/>
      </dsp:txXfrm>
    </dsp:sp>
    <dsp:sp modelId="{8DB71CC8-D478-40D9-A848-EF32DFA49C42}">
      <dsp:nvSpPr>
        <dsp:cNvPr id="0" name=""/>
        <dsp:cNvSpPr/>
      </dsp:nvSpPr>
      <dsp:spPr>
        <a:xfrm>
          <a:off x="184998" y="6289940"/>
          <a:ext cx="2433870" cy="147998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4058D0BD-B6E4-4729-BE30-D50DB24F0122}" type="datetimeFigureOut">
              <a:rPr lang="en-US"/>
              <a:pPr>
                <a:defRPr/>
              </a:pPr>
              <a:t>12/20/2016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E1CF0A60-0ADC-45B5-B906-F81DC23F6081}" type="slidenum">
              <a:rPr lang="en-US"/>
              <a:pPr>
                <a:defRPr/>
              </a:pPr>
              <a:t>‹#›</a:t>
            </a:fld>
            <a:endParaRPr lang="en-US" dirty="0"/>
          </a:p>
        </p:txBody>
      </p:sp>
    </p:spTree>
    <p:extLst>
      <p:ext uri="{BB962C8B-B14F-4D97-AF65-F5344CB8AC3E}">
        <p14:creationId xmlns:p14="http://schemas.microsoft.com/office/powerpoint/2010/main" val="91495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cs typeface="+mn-cs"/>
              </a:defRPr>
            </a:lvl1pPr>
          </a:lstStyle>
          <a:p>
            <a:pPr>
              <a:defRPr/>
            </a:pPr>
            <a:fld id="{602EC7E5-8781-4162-BA81-D3583AFF610E}" type="slidenum">
              <a:rPr lang="en-US"/>
              <a:pPr>
                <a:defRPr/>
              </a:pPr>
              <a:t>‹#›</a:t>
            </a:fld>
            <a:endParaRPr lang="en-US" dirty="0"/>
          </a:p>
        </p:txBody>
      </p:sp>
    </p:spTree>
    <p:extLst>
      <p:ext uri="{BB962C8B-B14F-4D97-AF65-F5344CB8AC3E}">
        <p14:creationId xmlns:p14="http://schemas.microsoft.com/office/powerpoint/2010/main" val="3388835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ＭＳ Ｐゴシック" charset="-128"/>
        <a:cs typeface="ＭＳ Ｐゴシック" charset="-128"/>
      </a:defRPr>
    </a:lvl1pPr>
    <a:lvl2pPr marL="4556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2pPr>
    <a:lvl3pPr marL="9128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3pPr>
    <a:lvl4pPr marL="13700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4pPr>
    <a:lvl5pPr marL="18272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5pPr>
    <a:lvl6pPr marL="2285534" algn="l" defTabSz="914213" rtl="0" eaLnBrk="1" latinLnBrk="0" hangingPunct="1">
      <a:defRPr sz="1100" kern="1200">
        <a:solidFill>
          <a:schemeClr val="tx1"/>
        </a:solidFill>
        <a:latin typeface="+mn-lt"/>
        <a:ea typeface="+mn-ea"/>
        <a:cs typeface="+mn-cs"/>
      </a:defRPr>
    </a:lvl6pPr>
    <a:lvl7pPr marL="2742637" algn="l" defTabSz="914213" rtl="0" eaLnBrk="1" latinLnBrk="0" hangingPunct="1">
      <a:defRPr sz="1100" kern="1200">
        <a:solidFill>
          <a:schemeClr val="tx1"/>
        </a:solidFill>
        <a:latin typeface="+mn-lt"/>
        <a:ea typeface="+mn-ea"/>
        <a:cs typeface="+mn-cs"/>
      </a:defRPr>
    </a:lvl7pPr>
    <a:lvl8pPr marL="3199745" algn="l" defTabSz="914213" rtl="0" eaLnBrk="1" latinLnBrk="0" hangingPunct="1">
      <a:defRPr sz="1100" kern="1200">
        <a:solidFill>
          <a:schemeClr val="tx1"/>
        </a:solidFill>
        <a:latin typeface="+mn-lt"/>
        <a:ea typeface="+mn-ea"/>
        <a:cs typeface="+mn-cs"/>
      </a:defRPr>
    </a:lvl8pPr>
    <a:lvl9pPr marL="3656852" algn="l" defTabSz="9142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pitchFamily="34" charset="-128"/>
              </a:defRPr>
            </a:lvl1pPr>
            <a:lvl2pPr marL="742950" indent="-285750" eaLnBrk="0" hangingPunct="0">
              <a:defRPr sz="2600">
                <a:solidFill>
                  <a:schemeClr val="tx1"/>
                </a:solidFill>
                <a:latin typeface="Arial" charset="0"/>
                <a:ea typeface="ＭＳ Ｐゴシック" pitchFamily="34" charset="-128"/>
              </a:defRPr>
            </a:lvl2pPr>
            <a:lvl3pPr marL="1143000" indent="-228600" eaLnBrk="0" hangingPunct="0">
              <a:defRPr sz="2600">
                <a:solidFill>
                  <a:schemeClr val="tx1"/>
                </a:solidFill>
                <a:latin typeface="Arial" charset="0"/>
                <a:ea typeface="ＭＳ Ｐゴシック" pitchFamily="34" charset="-128"/>
              </a:defRPr>
            </a:lvl3pPr>
            <a:lvl4pPr marL="1600200" indent="-228600" eaLnBrk="0" hangingPunct="0">
              <a:defRPr sz="2600">
                <a:solidFill>
                  <a:schemeClr val="tx1"/>
                </a:solidFill>
                <a:latin typeface="Arial" charset="0"/>
                <a:ea typeface="ＭＳ Ｐゴシック" pitchFamily="34" charset="-128"/>
              </a:defRPr>
            </a:lvl4pPr>
            <a:lvl5pPr marL="2057400" indent="-228600" eaLnBrk="0" hangingPunct="0">
              <a:defRPr sz="2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34" charset="-128"/>
              </a:defRPr>
            </a:lvl9pPr>
          </a:lstStyle>
          <a:p>
            <a:pPr eaLnBrk="1" hangingPunct="1"/>
            <a:fld id="{A0B14E92-E096-4D4A-B537-226AD215D729}" type="slidenum">
              <a:rPr lang="en-US" sz="1200" smtClean="0"/>
              <a:pPr eaLnBrk="1" hangingPunct="1"/>
              <a:t>1</a:t>
            </a:fld>
            <a:endParaRPr 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(Next Slide)</a:t>
            </a:r>
          </a:p>
        </p:txBody>
      </p:sp>
    </p:spTree>
    <p:extLst>
      <p:ext uri="{BB962C8B-B14F-4D97-AF65-F5344CB8AC3E}">
        <p14:creationId xmlns:p14="http://schemas.microsoft.com/office/powerpoint/2010/main" val="395696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pitchFamily="34" charset="-128"/>
              </a:defRPr>
            </a:lvl1pPr>
            <a:lvl2pPr marL="742950" indent="-285750" eaLnBrk="0" hangingPunct="0">
              <a:defRPr sz="2600">
                <a:solidFill>
                  <a:schemeClr val="tx1"/>
                </a:solidFill>
                <a:latin typeface="Arial" charset="0"/>
                <a:ea typeface="ＭＳ Ｐゴシック" pitchFamily="34" charset="-128"/>
              </a:defRPr>
            </a:lvl2pPr>
            <a:lvl3pPr marL="1143000" indent="-228600" eaLnBrk="0" hangingPunct="0">
              <a:defRPr sz="2600">
                <a:solidFill>
                  <a:schemeClr val="tx1"/>
                </a:solidFill>
                <a:latin typeface="Arial" charset="0"/>
                <a:ea typeface="ＭＳ Ｐゴシック" pitchFamily="34" charset="-128"/>
              </a:defRPr>
            </a:lvl3pPr>
            <a:lvl4pPr marL="1600200" indent="-228600" eaLnBrk="0" hangingPunct="0">
              <a:defRPr sz="2600">
                <a:solidFill>
                  <a:schemeClr val="tx1"/>
                </a:solidFill>
                <a:latin typeface="Arial" charset="0"/>
                <a:ea typeface="ＭＳ Ｐゴシック" pitchFamily="34" charset="-128"/>
              </a:defRPr>
            </a:lvl4pPr>
            <a:lvl5pPr marL="2057400" indent="-228600" eaLnBrk="0" hangingPunct="0">
              <a:defRPr sz="2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34" charset="-128"/>
              </a:defRPr>
            </a:lvl9pPr>
          </a:lstStyle>
          <a:p>
            <a:pPr eaLnBrk="1" hangingPunct="1"/>
            <a:fld id="{0040B45D-B909-4E45-8538-E652B034F011}" type="slidenum">
              <a:rPr lang="en-US" sz="1200" smtClean="0"/>
              <a:pPr eaLnBrk="1" hangingPunct="1"/>
              <a:t>10</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(Next Slide)</a:t>
            </a:r>
          </a:p>
        </p:txBody>
      </p:sp>
    </p:spTree>
    <p:extLst>
      <p:ext uri="{BB962C8B-B14F-4D97-AF65-F5344CB8AC3E}">
        <p14:creationId xmlns:p14="http://schemas.microsoft.com/office/powerpoint/2010/main" val="332662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kern="1200" dirty="0">
                <a:solidFill>
                  <a:schemeClr val="tx1"/>
                </a:solidFill>
                <a:effectLst/>
                <a:latin typeface="Arial" charset="0"/>
                <a:ea typeface="ＭＳ Ｐゴシック" charset="-128"/>
                <a:cs typeface="ＭＳ Ｐゴシック" charset="-128"/>
              </a:rPr>
              <a:t>Weathering Winter at Home</a:t>
            </a:r>
            <a:endParaRPr lang="en-US" sz="1100" kern="1200" dirty="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2</a:t>
            </a:fld>
            <a:endParaRPr lang="en-US" dirty="0"/>
          </a:p>
        </p:txBody>
      </p:sp>
    </p:spTree>
    <p:extLst>
      <p:ext uri="{BB962C8B-B14F-4D97-AF65-F5344CB8AC3E}">
        <p14:creationId xmlns:p14="http://schemas.microsoft.com/office/powerpoint/2010/main" val="13066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a:solidFill>
                  <a:schemeClr val="tx1"/>
                </a:solidFill>
                <a:latin typeface="Arial" charset="0"/>
                <a:ea typeface="ＭＳ Ｐゴシック" charset="-128"/>
                <a:cs typeface="ＭＳ Ｐゴシック" charset="-128"/>
              </a:rPr>
              <a:t>WHAT'S AT STAKE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charset="0"/>
                <a:ea typeface="ＭＳ Ｐゴシック" charset="-128"/>
                <a:cs typeface="ＭＳ Ｐゴシック" charset="-128"/>
              </a:rPr>
              <a:t>Most of us are familiar with winter safety tips for our vehicle. But have you given much thought to prepping your home and family for the long cold winter?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3</a:t>
            </a:fld>
            <a:endParaRPr lang="en-US" dirty="0"/>
          </a:p>
        </p:txBody>
      </p:sp>
    </p:spTree>
    <p:extLst>
      <p:ext uri="{BB962C8B-B14F-4D97-AF65-F5344CB8AC3E}">
        <p14:creationId xmlns:p14="http://schemas.microsoft.com/office/powerpoint/2010/main" val="78826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latin typeface="Arial" charset="0"/>
                <a:ea typeface="ＭＳ Ｐゴシック" charset="-128"/>
                <a:cs typeface="ＭＳ Ｐゴシック" charset="-128"/>
              </a:rPr>
              <a:t>WHAT’S THE DANGER </a:t>
            </a:r>
          </a:p>
          <a:p>
            <a:endParaRPr lang="en-US" sz="1100" b="1" kern="1200" dirty="0">
              <a:solidFill>
                <a:schemeClr val="tx1"/>
              </a:solidFill>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charset="0"/>
                <a:ea typeface="ＭＳ Ｐゴシック" charset="-128"/>
                <a:cs typeface="ＭＳ Ｐゴシック" charset="-128"/>
              </a:rPr>
              <a:t>Winter cold, snow and ice can lead to frostbite and hypothermia, slips and falls, overexertion injuries such as back injuries and heart attacks, and the possibility of being stuck in your house for several days without electricity, heat and water. </a:t>
            </a:r>
          </a:p>
          <a:p>
            <a:endParaRPr lang="en-US" sz="1100" b="1" kern="1200" dirty="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sz="1100" b="1" kern="1200" dirty="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4</a:t>
            </a:fld>
            <a:endParaRPr lang="en-US" dirty="0"/>
          </a:p>
        </p:txBody>
      </p:sp>
    </p:spTree>
    <p:extLst>
      <p:ext uri="{BB962C8B-B14F-4D97-AF65-F5344CB8AC3E}">
        <p14:creationId xmlns:p14="http://schemas.microsoft.com/office/powerpoint/2010/main" val="83725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kern="1200" dirty="0">
                <a:solidFill>
                  <a:schemeClr val="tx1"/>
                </a:solidFill>
                <a:effectLst/>
                <a:latin typeface="Arial" charset="0"/>
                <a:ea typeface="ＭＳ Ｐゴシック" charset="-128"/>
                <a:cs typeface="ＭＳ Ｐゴシック" charset="-128"/>
              </a:rPr>
              <a:t>HOW TO PROTECT YOURSELF</a:t>
            </a:r>
          </a:p>
          <a:p>
            <a:endParaRPr lang="en-US" dirty="0"/>
          </a:p>
          <a:p>
            <a:r>
              <a:rPr lang="en-US" sz="1100" kern="1200" dirty="0">
                <a:solidFill>
                  <a:schemeClr val="tx1"/>
                </a:solidFill>
                <a:effectLst/>
                <a:latin typeface="Arial" charset="0"/>
                <a:ea typeface="ＭＳ Ｐゴシック" charset="-128"/>
                <a:cs typeface="ＭＳ Ｐゴシック" charset="-128"/>
              </a:rPr>
              <a:t>Before Winter Weather Hits</a:t>
            </a:r>
            <a:endParaRPr lang="en-US" sz="1050" kern="1200" dirty="0">
              <a:solidFill>
                <a:schemeClr val="tx1"/>
              </a:solidFill>
              <a:effectLst/>
              <a:latin typeface="Arial" charset="0"/>
              <a:ea typeface="ＭＳ Ｐゴシック" charset="-128"/>
              <a:cs typeface="ＭＳ Ｐゴシック" charset="-128"/>
            </a:endParaRP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Stock up - have a supply of several days of food and water and dry, seasoned wood for your fireplace or wood-burning stove.</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Have plenty of blankets and warm clothes ready and stock up on candles, flashlights and batteries; and </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Install battery-powered or battery back-up carbon monoxide detectors.</a:t>
            </a:r>
          </a:p>
          <a:p>
            <a:pPr marL="171450" indent="-171450">
              <a:buFont typeface="Arial" panose="020B0604020202020204" pitchFamily="34" charset="0"/>
              <a:buChar cha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5</a:t>
            </a:fld>
            <a:endParaRPr lang="en-US" dirty="0"/>
          </a:p>
        </p:txBody>
      </p:sp>
    </p:spTree>
    <p:extLst>
      <p:ext uri="{BB962C8B-B14F-4D97-AF65-F5344CB8AC3E}">
        <p14:creationId xmlns:p14="http://schemas.microsoft.com/office/powerpoint/2010/main" val="419675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kern="1200" dirty="0">
                <a:solidFill>
                  <a:schemeClr val="tx1"/>
                </a:solidFill>
                <a:effectLst/>
                <a:latin typeface="Arial" charset="0"/>
                <a:ea typeface="ＭＳ Ｐゴシック" charset="-128"/>
                <a:cs typeface="ＭＳ Ｐゴシック" charset="-128"/>
              </a:rPr>
              <a:t>HOW TO PROTECT YOURSELF</a:t>
            </a:r>
          </a:p>
          <a:p>
            <a:endParaRPr lang="en-US" dirty="0"/>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When using generators remember: </a:t>
            </a:r>
          </a:p>
          <a:p>
            <a:pPr marL="627063" lvl="1"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People can die from carbon monoxide poisoning when using portable generators indoors, including in attached garages, or too close to the house.</a:t>
            </a:r>
          </a:p>
          <a:p>
            <a:pPr marL="627063" lvl="1"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Generators should be used only outdoors and should be located at least 20 feet or six meters, away from doors, windows, and vents. </a:t>
            </a:r>
          </a:p>
          <a:p>
            <a:pPr marL="171450" indent="-171450">
              <a:buFont typeface="Arial" panose="020B0604020202020204" pitchFamily="34" charset="0"/>
              <a:buChar cha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6</a:t>
            </a:fld>
            <a:endParaRPr lang="en-US" dirty="0"/>
          </a:p>
        </p:txBody>
      </p:sp>
    </p:spTree>
    <p:extLst>
      <p:ext uri="{BB962C8B-B14F-4D97-AF65-F5344CB8AC3E}">
        <p14:creationId xmlns:p14="http://schemas.microsoft.com/office/powerpoint/2010/main" val="173984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kern="1200" dirty="0">
                <a:solidFill>
                  <a:schemeClr val="tx1"/>
                </a:solidFill>
                <a:effectLst/>
                <a:latin typeface="Arial" charset="0"/>
                <a:ea typeface="ＭＳ Ｐゴシック" charset="-128"/>
                <a:cs typeface="ＭＳ Ｐゴシック" charset="-128"/>
              </a:rPr>
              <a:t>HOW TO PROTECT YOURSELF</a:t>
            </a:r>
          </a:p>
          <a:p>
            <a:endParaRPr lang="en-US" dirty="0"/>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Have snow shovels and other snow removal equipment ready. </a:t>
            </a:r>
          </a:p>
          <a:p>
            <a:pPr marL="627063" lvl="1"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Waiting until the threat of a storm could leave you searching for a shovel without much chance of finding one. </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Keep your snow blower fueled up and have rock salt or other products on hand to melt ice on walkways. </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Don’t forget sand or kitty litter can improve traction if your vehicle is stuck in the driveway. </a:t>
            </a:r>
          </a:p>
          <a:p>
            <a:pPr marL="171450" indent="-171450">
              <a:buFont typeface="Arial" panose="020B0604020202020204" pitchFamily="34" charset="0"/>
              <a:buChar cha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7</a:t>
            </a:fld>
            <a:endParaRPr lang="en-US" dirty="0"/>
          </a:p>
        </p:txBody>
      </p:sp>
    </p:spTree>
    <p:extLst>
      <p:ext uri="{BB962C8B-B14F-4D97-AF65-F5344CB8AC3E}">
        <p14:creationId xmlns:p14="http://schemas.microsoft.com/office/powerpoint/2010/main" val="118204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kern="1200" dirty="0">
                <a:solidFill>
                  <a:schemeClr val="tx1"/>
                </a:solidFill>
                <a:effectLst/>
                <a:latin typeface="Arial" charset="0"/>
                <a:ea typeface="ＭＳ Ｐゴシック" charset="-128"/>
                <a:cs typeface="ＭＳ Ｐゴシック" charset="-128"/>
              </a:rPr>
              <a:t>HOW TO PROTECT YOURSELF</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Get a weather radio and sign up for alerts and notifications from local emergency services. </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Make a Family Communications Plan. </a:t>
            </a:r>
          </a:p>
          <a:p>
            <a:pPr marL="627063" lvl="1"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mn-cs"/>
              </a:rPr>
              <a:t>Your family may not be together when disaster strikes, so it is important to know how you will contact one another, how you will get back together and what you will do in case of an emergency.</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Check on elderly or homebound neighbors and relatives; and </a:t>
            </a:r>
          </a:p>
          <a:p>
            <a:pPr marL="171450" lvl="0" indent="-171450">
              <a:buFont typeface="Arial" panose="020B0604020202020204" pitchFamily="34" charset="0"/>
              <a:buChar char="•"/>
            </a:pPr>
            <a:r>
              <a:rPr lang="en-US" sz="1100" kern="1200" dirty="0">
                <a:solidFill>
                  <a:schemeClr val="tx1"/>
                </a:solidFill>
                <a:effectLst/>
                <a:latin typeface="Arial" charset="0"/>
                <a:ea typeface="ＭＳ Ｐゴシック" charset="-128"/>
                <a:cs typeface="ＭＳ Ｐゴシック" charset="-128"/>
              </a:rPr>
              <a:t>Bring pets inside during winter weather and move other animals or livestock to sheltered areas with non-frozen drinking water.</a:t>
            </a:r>
          </a:p>
          <a:p>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8</a:t>
            </a:fld>
            <a:endParaRPr lang="en-US" dirty="0"/>
          </a:p>
        </p:txBody>
      </p:sp>
    </p:spTree>
    <p:extLst>
      <p:ext uri="{BB962C8B-B14F-4D97-AF65-F5344CB8AC3E}">
        <p14:creationId xmlns:p14="http://schemas.microsoft.com/office/powerpoint/2010/main" val="807212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 WORD</a:t>
            </a:r>
          </a:p>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charset="0"/>
                <a:ea typeface="ＭＳ Ｐゴシック" charset="-128"/>
                <a:cs typeface="ＭＳ Ｐゴシック" charset="-128"/>
              </a:rPr>
              <a:t>Winter weather doesn’t have to mean putting yourself or your family in danger. With a little forethought and planning, you can weather winter successfully! </a:t>
            </a:r>
          </a:p>
          <a:p>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Slide)</a:t>
            </a:r>
          </a:p>
          <a:p>
            <a:endParaRPr lang="en-US" b="1"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9</a:t>
            </a:fld>
            <a:endParaRPr lang="en-US" dirty="0"/>
          </a:p>
        </p:txBody>
      </p:sp>
    </p:spTree>
    <p:extLst>
      <p:ext uri="{BB962C8B-B14F-4D97-AF65-F5344CB8AC3E}">
        <p14:creationId xmlns:p14="http://schemas.microsoft.com/office/powerpoint/2010/main" val="840075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new-talks-background-darker_1.jpg"/>
          <p:cNvPicPr>
            <a:picLocks noChangeAspect="1"/>
          </p:cNvPicPr>
          <p:nvPr userDrawn="1"/>
        </p:nvPicPr>
        <p:blipFill rotWithShape="1">
          <a:blip r:embed="rId2" cstate="print">
            <a:duotone>
              <a:schemeClr val="bg2">
                <a:shade val="45000"/>
                <a:satMod val="135000"/>
              </a:schemeClr>
              <a:prstClr val="white"/>
            </a:duotone>
            <a:extLst/>
          </a:blip>
          <a:srcRect t="-1" b="-4531"/>
          <a:stretch/>
        </p:blipFill>
        <p:spPr bwMode="auto">
          <a:xfrm>
            <a:off x="0" y="0"/>
            <a:ext cx="13004800" cy="10195560"/>
          </a:xfrm>
          <a:prstGeom prst="rect">
            <a:avLst/>
          </a:prstGeom>
          <a:noFill/>
          <a:ln>
            <a:noFill/>
          </a:ln>
          <a:extLst/>
        </p:spPr>
      </p:pic>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3525"/>
            <a:ext cx="26638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8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AB4B8F-E906-4B4C-A012-F5546F7569F4}" type="slidenum">
              <a:rPr lang="en-US"/>
              <a:pPr>
                <a:defRPr/>
              </a:pPr>
              <a:t>‹#›</a:t>
            </a:fld>
            <a:endParaRPr lang="en-US" dirty="0"/>
          </a:p>
        </p:txBody>
      </p:sp>
    </p:spTree>
    <p:extLst>
      <p:ext uri="{BB962C8B-B14F-4D97-AF65-F5344CB8AC3E}">
        <p14:creationId xmlns:p14="http://schemas.microsoft.com/office/powerpoint/2010/main" val="132089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11"/>
            <a:ext cx="2926080" cy="8322169"/>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50240" y="390611"/>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4C713F-C264-4EE7-A923-2A0535552985}" type="slidenum">
              <a:rPr lang="en-US"/>
              <a:pPr>
                <a:defRPr/>
              </a:pPr>
              <a:t>‹#›</a:t>
            </a:fld>
            <a:endParaRPr lang="en-US" dirty="0"/>
          </a:p>
        </p:txBody>
      </p:sp>
    </p:spTree>
    <p:extLst>
      <p:ext uri="{BB962C8B-B14F-4D97-AF65-F5344CB8AC3E}">
        <p14:creationId xmlns:p14="http://schemas.microsoft.com/office/powerpoint/2010/main" val="385259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descr="new-talks-background-darker_1.jpg"/>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1" b="-4531"/>
          <a:stretch/>
        </p:blipFill>
        <p:spPr bwMode="auto">
          <a:xfrm>
            <a:off x="0" y="1"/>
            <a:ext cx="13004800" cy="1019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5113"/>
            <a:ext cx="2663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71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4" descr="new-talks-background-darker_1.jpg"/>
          <p:cNvPicPr>
            <a:picLocks noChangeAspect="1"/>
          </p:cNvPicPr>
          <p:nvPr userDrawn="1"/>
        </p:nvPicPr>
        <p:blipFill rotWithShape="1">
          <a:blip r:embed="rId2" cstate="print">
            <a:clrChange>
              <a:clrFrom>
                <a:srgbClr val="F5F5F5"/>
              </a:clrFrom>
              <a:clrTo>
                <a:srgbClr val="F5F5F5">
                  <a:alpha val="0"/>
                </a:srgbClr>
              </a:clrTo>
            </a:clrChange>
            <a:duotone>
              <a:schemeClr val="bg2">
                <a:shade val="45000"/>
                <a:satMod val="135000"/>
              </a:schemeClr>
              <a:prstClr val="white"/>
            </a:duotone>
            <a:extLst/>
          </a:blip>
          <a:srcRect t="2477" r="43505" b="64428"/>
          <a:stretch/>
        </p:blipFill>
        <p:spPr bwMode="auto">
          <a:xfrm>
            <a:off x="-6340" y="0"/>
            <a:ext cx="3319624" cy="1458520"/>
          </a:xfrm>
          <a:prstGeom prst="rect">
            <a:avLst/>
          </a:prstGeom>
          <a:noFill/>
          <a:ln>
            <a:noFill/>
          </a:ln>
          <a:extLst/>
        </p:spPr>
      </p:pic>
      <p:sp>
        <p:nvSpPr>
          <p:cNvPr id="4" name="Rectangle 3"/>
          <p:cNvSpPr/>
          <p:nvPr userDrawn="1"/>
        </p:nvSpPr>
        <p:spPr>
          <a:xfrm>
            <a:off x="14288" y="3436938"/>
            <a:ext cx="12969875" cy="631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3525"/>
            <a:ext cx="26638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 y="555625"/>
            <a:ext cx="13027025" cy="0"/>
          </a:xfrm>
          <a:prstGeom prst="line">
            <a:avLst/>
          </a:prstGeom>
          <a:ln w="12700">
            <a:solidFill>
              <a:schemeClr val="tx2">
                <a:lumMod val="75000"/>
                <a:alpha val="33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p:nvPr>
        </p:nvSpPr>
        <p:spPr>
          <a:xfrm>
            <a:off x="453728" y="632520"/>
            <a:ext cx="5821858" cy="466725"/>
          </a:xfrm>
        </p:spPr>
        <p:txBody>
          <a:bodyPr/>
          <a:lstStyle>
            <a:lvl1pPr marL="0" indent="0" algn="l">
              <a:buNone/>
              <a:defRPr sz="2600" b="1">
                <a:solidFill>
                  <a:schemeClr val="tx1">
                    <a:lumMod val="75000"/>
                    <a:lumOff val="25000"/>
                  </a:schemeClr>
                </a:solidFill>
                <a:latin typeface="Arial" pitchFamily="34" charset="0"/>
                <a:cs typeface="Arial" pitchFamily="34" charset="0"/>
              </a:defRPr>
            </a:lvl1pPr>
            <a:lvl2pPr marL="650875" indent="0">
              <a:buNone/>
              <a:defRPr/>
            </a:lvl2pPr>
            <a:lvl3pPr marL="1300163" indent="0">
              <a:buNone/>
              <a:defRPr/>
            </a:lvl3pPr>
            <a:lvl4pPr marL="1949450" indent="0">
              <a:buNone/>
              <a:defRPr/>
            </a:lvl4pPr>
            <a:lvl5pPr marL="2600325" indent="0">
              <a:buNone/>
              <a:defRPr/>
            </a:lvl5pPr>
          </a:lstStyle>
          <a:p>
            <a:pPr lvl="0"/>
            <a:r>
              <a:rPr lang="en-US" dirty="0"/>
              <a:t>Click to edit</a:t>
            </a:r>
          </a:p>
        </p:txBody>
      </p:sp>
      <p:sp>
        <p:nvSpPr>
          <p:cNvPr id="7" name="Slide Number Placeholder 5"/>
          <p:cNvSpPr>
            <a:spLocks noGrp="1"/>
          </p:cNvSpPr>
          <p:nvPr>
            <p:ph type="sldNum" sz="quarter" idx="14"/>
          </p:nvPr>
        </p:nvSpPr>
        <p:spPr>
          <a:xfrm>
            <a:off x="93663" y="9053513"/>
            <a:ext cx="1162050" cy="519112"/>
          </a:xfrm>
        </p:spPr>
        <p:txBody>
          <a:bodyPr/>
          <a:lstStyle>
            <a:lvl1pPr algn="l">
              <a:defRPr>
                <a:solidFill>
                  <a:schemeClr val="tx1">
                    <a:lumMod val="85000"/>
                    <a:lumOff val="15000"/>
                  </a:schemeClr>
                </a:solidFill>
              </a:defRPr>
            </a:lvl1pPr>
          </a:lstStyle>
          <a:p>
            <a:pPr>
              <a:defRPr/>
            </a:pPr>
            <a:fld id="{C15F42D2-6F07-404D-97E8-C1825F292791}" type="slidenum">
              <a:rPr lang="en-US"/>
              <a:pPr>
                <a:defRPr/>
              </a:pPr>
              <a:t>‹#›</a:t>
            </a:fld>
            <a:endParaRPr lang="en-US" dirty="0"/>
          </a:p>
        </p:txBody>
      </p:sp>
    </p:spTree>
    <p:extLst>
      <p:ext uri="{BB962C8B-B14F-4D97-AF65-F5344CB8AC3E}">
        <p14:creationId xmlns:p14="http://schemas.microsoft.com/office/powerpoint/2010/main" val="21916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6"/>
            <a:ext cx="11054080" cy="1937173"/>
          </a:xfrm>
        </p:spPr>
        <p:txBody>
          <a:bodyPr anchor="t"/>
          <a:lstStyle>
            <a:lvl1pPr algn="l">
              <a:defRPr sz="5700" b="1" cap="all"/>
            </a:lvl1pPr>
          </a:lstStyle>
          <a:p>
            <a:r>
              <a:rPr lang="en-US"/>
              <a:t>Click to edit Master title style</a:t>
            </a:r>
            <a:endParaRPr lang="en-CA"/>
          </a:p>
        </p:txBody>
      </p:sp>
      <p:sp>
        <p:nvSpPr>
          <p:cNvPr id="3" name="Text Placeholder 2"/>
          <p:cNvSpPr>
            <a:spLocks noGrp="1"/>
          </p:cNvSpPr>
          <p:nvPr>
            <p:ph type="body" idx="1"/>
          </p:nvPr>
        </p:nvSpPr>
        <p:spPr>
          <a:xfrm>
            <a:off x="1027290" y="4134007"/>
            <a:ext cx="11054080" cy="2133599"/>
          </a:xfrm>
        </p:spPr>
        <p:txBody>
          <a:bodyPr anchor="b"/>
          <a:lstStyle>
            <a:lvl1pPr marL="0" indent="0">
              <a:buNone/>
              <a:defRPr sz="2800">
                <a:solidFill>
                  <a:schemeClr val="tx1">
                    <a:tint val="75000"/>
                  </a:schemeClr>
                </a:solidFill>
              </a:defRPr>
            </a:lvl1pPr>
            <a:lvl2pPr marL="649894" indent="0">
              <a:buNone/>
              <a:defRPr sz="2600">
                <a:solidFill>
                  <a:schemeClr val="tx1">
                    <a:tint val="75000"/>
                  </a:schemeClr>
                </a:solidFill>
              </a:defRPr>
            </a:lvl2pPr>
            <a:lvl3pPr marL="1299791" indent="0">
              <a:buNone/>
              <a:defRPr sz="2300">
                <a:solidFill>
                  <a:schemeClr val="tx1">
                    <a:tint val="75000"/>
                  </a:schemeClr>
                </a:solidFill>
              </a:defRPr>
            </a:lvl3pPr>
            <a:lvl4pPr marL="1949694" indent="0">
              <a:buNone/>
              <a:defRPr sz="2000">
                <a:solidFill>
                  <a:schemeClr val="tx1">
                    <a:tint val="75000"/>
                  </a:schemeClr>
                </a:solidFill>
              </a:defRPr>
            </a:lvl4pPr>
            <a:lvl5pPr marL="2599590" indent="0">
              <a:buNone/>
              <a:defRPr sz="2000">
                <a:solidFill>
                  <a:schemeClr val="tx1">
                    <a:tint val="75000"/>
                  </a:schemeClr>
                </a:solidFill>
              </a:defRPr>
            </a:lvl5pPr>
            <a:lvl6pPr marL="3249485" indent="0">
              <a:buNone/>
              <a:defRPr sz="2000">
                <a:solidFill>
                  <a:schemeClr val="tx1">
                    <a:tint val="75000"/>
                  </a:schemeClr>
                </a:solidFill>
              </a:defRPr>
            </a:lvl6pPr>
            <a:lvl7pPr marL="3899387" indent="0">
              <a:buNone/>
              <a:defRPr sz="2000">
                <a:solidFill>
                  <a:schemeClr val="tx1">
                    <a:tint val="75000"/>
                  </a:schemeClr>
                </a:solidFill>
              </a:defRPr>
            </a:lvl7pPr>
            <a:lvl8pPr marL="4549276" indent="0">
              <a:buNone/>
              <a:defRPr sz="2000">
                <a:solidFill>
                  <a:schemeClr val="tx1">
                    <a:tint val="75000"/>
                  </a:schemeClr>
                </a:solidFill>
              </a:defRPr>
            </a:lvl8pPr>
            <a:lvl9pPr marL="5199179"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17204F-3AE4-4266-B1BF-3C44DD0DA995}" type="slidenum">
              <a:rPr lang="en-US"/>
              <a:pPr>
                <a:defRPr/>
              </a:pPr>
              <a:t>‹#›</a:t>
            </a:fld>
            <a:endParaRPr lang="en-US" dirty="0"/>
          </a:p>
        </p:txBody>
      </p:sp>
    </p:spTree>
    <p:extLst>
      <p:ext uri="{BB962C8B-B14F-4D97-AF65-F5344CB8AC3E}">
        <p14:creationId xmlns:p14="http://schemas.microsoft.com/office/powerpoint/2010/main" val="276611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50240" y="227585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610773" y="227585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685389-1759-4015-895E-B766D6A1D335}" type="slidenum">
              <a:rPr lang="en-US"/>
              <a:pPr>
                <a:defRPr/>
              </a:pPr>
              <a:t>‹#›</a:t>
            </a:fld>
            <a:endParaRPr lang="en-US" dirty="0"/>
          </a:p>
        </p:txBody>
      </p:sp>
    </p:spTree>
    <p:extLst>
      <p:ext uri="{BB962C8B-B14F-4D97-AF65-F5344CB8AC3E}">
        <p14:creationId xmlns:p14="http://schemas.microsoft.com/office/powerpoint/2010/main" val="248772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894" indent="0">
              <a:buNone/>
              <a:defRPr sz="2800" b="1"/>
            </a:lvl2pPr>
            <a:lvl3pPr marL="1299791" indent="0">
              <a:buNone/>
              <a:defRPr sz="2600" b="1"/>
            </a:lvl3pPr>
            <a:lvl4pPr marL="1949694" indent="0">
              <a:buNone/>
              <a:defRPr sz="2300" b="1"/>
            </a:lvl4pPr>
            <a:lvl5pPr marL="2599590" indent="0">
              <a:buNone/>
              <a:defRPr sz="2300" b="1"/>
            </a:lvl5pPr>
            <a:lvl6pPr marL="3249485" indent="0">
              <a:buNone/>
              <a:defRPr sz="2300" b="1"/>
            </a:lvl6pPr>
            <a:lvl7pPr marL="3899387" indent="0">
              <a:buNone/>
              <a:defRPr sz="2300" b="1"/>
            </a:lvl7pPr>
            <a:lvl8pPr marL="4549276" indent="0">
              <a:buNone/>
              <a:defRPr sz="2300" b="1"/>
            </a:lvl8pPr>
            <a:lvl9pPr marL="5199179"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894" indent="0">
              <a:buNone/>
              <a:defRPr sz="2800" b="1"/>
            </a:lvl2pPr>
            <a:lvl3pPr marL="1299791" indent="0">
              <a:buNone/>
              <a:defRPr sz="2600" b="1"/>
            </a:lvl3pPr>
            <a:lvl4pPr marL="1949694" indent="0">
              <a:buNone/>
              <a:defRPr sz="2300" b="1"/>
            </a:lvl4pPr>
            <a:lvl5pPr marL="2599590" indent="0">
              <a:buNone/>
              <a:defRPr sz="2300" b="1"/>
            </a:lvl5pPr>
            <a:lvl6pPr marL="3249485" indent="0">
              <a:buNone/>
              <a:defRPr sz="2300" b="1"/>
            </a:lvl6pPr>
            <a:lvl7pPr marL="3899387" indent="0">
              <a:buNone/>
              <a:defRPr sz="2300" b="1"/>
            </a:lvl7pPr>
            <a:lvl8pPr marL="4549276" indent="0">
              <a:buNone/>
              <a:defRPr sz="2300" b="1"/>
            </a:lvl8pPr>
            <a:lvl9pPr marL="5199179"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9A7753-0C82-4723-AFFE-00BD37CF81AD}" type="slidenum">
              <a:rPr lang="en-US"/>
              <a:pPr>
                <a:defRPr/>
              </a:pPr>
              <a:t>‹#›</a:t>
            </a:fld>
            <a:endParaRPr lang="en-US" dirty="0"/>
          </a:p>
        </p:txBody>
      </p:sp>
    </p:spTree>
    <p:extLst>
      <p:ext uri="{BB962C8B-B14F-4D97-AF65-F5344CB8AC3E}">
        <p14:creationId xmlns:p14="http://schemas.microsoft.com/office/powerpoint/2010/main" val="243146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CF0DFD-7C7B-4695-8206-1A44F2EBBD03}" type="slidenum">
              <a:rPr lang="en-US"/>
              <a:pPr>
                <a:defRPr/>
              </a:pPr>
              <a:t>‹#›</a:t>
            </a:fld>
            <a:endParaRPr lang="en-US" dirty="0"/>
          </a:p>
        </p:txBody>
      </p:sp>
    </p:spTree>
    <p:extLst>
      <p:ext uri="{BB962C8B-B14F-4D97-AF65-F5344CB8AC3E}">
        <p14:creationId xmlns:p14="http://schemas.microsoft.com/office/powerpoint/2010/main" val="293405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0B6A6E-ED52-49A3-AED1-DFFED2A6209B}" type="slidenum">
              <a:rPr lang="en-US"/>
              <a:pPr>
                <a:defRPr/>
              </a:pPr>
              <a:t>‹#›</a:t>
            </a:fld>
            <a:endParaRPr lang="en-US" dirty="0"/>
          </a:p>
        </p:txBody>
      </p:sp>
    </p:spTree>
    <p:extLst>
      <p:ext uri="{BB962C8B-B14F-4D97-AF65-F5344CB8AC3E}">
        <p14:creationId xmlns:p14="http://schemas.microsoft.com/office/powerpoint/2010/main" val="120298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a:t>Click to edit Master title style</a:t>
            </a:r>
            <a:endParaRPr lang="en-CA"/>
          </a:p>
        </p:txBody>
      </p:sp>
      <p:sp>
        <p:nvSpPr>
          <p:cNvPr id="3" name="Content Placeholder 2"/>
          <p:cNvSpPr>
            <a:spLocks noGrp="1"/>
          </p:cNvSpPr>
          <p:nvPr>
            <p:ph idx="1"/>
          </p:nvPr>
        </p:nvSpPr>
        <p:spPr>
          <a:xfrm>
            <a:off x="5084516" y="388353"/>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894" indent="0">
              <a:buNone/>
              <a:defRPr sz="1700"/>
            </a:lvl2pPr>
            <a:lvl3pPr marL="1299791" indent="0">
              <a:buNone/>
              <a:defRPr sz="1400"/>
            </a:lvl3pPr>
            <a:lvl4pPr marL="1949694" indent="0">
              <a:buNone/>
              <a:defRPr sz="1300"/>
            </a:lvl4pPr>
            <a:lvl5pPr marL="2599590" indent="0">
              <a:buNone/>
              <a:defRPr sz="1300"/>
            </a:lvl5pPr>
            <a:lvl6pPr marL="3249485" indent="0">
              <a:buNone/>
              <a:defRPr sz="1300"/>
            </a:lvl6pPr>
            <a:lvl7pPr marL="3899387" indent="0">
              <a:buNone/>
              <a:defRPr sz="1300"/>
            </a:lvl7pPr>
            <a:lvl8pPr marL="4549276" indent="0">
              <a:buNone/>
              <a:defRPr sz="1300"/>
            </a:lvl8pPr>
            <a:lvl9pPr marL="5199179"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673119-9501-4423-9A57-04B054410EBC}" type="slidenum">
              <a:rPr lang="en-US"/>
              <a:pPr>
                <a:defRPr/>
              </a:pPr>
              <a:t>‹#›</a:t>
            </a:fld>
            <a:endParaRPr lang="en-US" dirty="0"/>
          </a:p>
        </p:txBody>
      </p:sp>
    </p:spTree>
    <p:extLst>
      <p:ext uri="{BB962C8B-B14F-4D97-AF65-F5344CB8AC3E}">
        <p14:creationId xmlns:p14="http://schemas.microsoft.com/office/powerpoint/2010/main" val="379566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endParaRPr lang="en-CA"/>
          </a:p>
        </p:txBody>
      </p:sp>
      <p:sp>
        <p:nvSpPr>
          <p:cNvPr id="3" name="Picture Placeholder 2"/>
          <p:cNvSpPr>
            <a:spLocks noGrp="1"/>
          </p:cNvSpPr>
          <p:nvPr>
            <p:ph type="pic" idx="1"/>
          </p:nvPr>
        </p:nvSpPr>
        <p:spPr>
          <a:xfrm>
            <a:off x="2549032" y="871502"/>
            <a:ext cx="7802880" cy="5852160"/>
          </a:xfrm>
        </p:spPr>
        <p:txBody>
          <a:bodyPr rtlCol="0">
            <a:normAutofit/>
          </a:bodyPr>
          <a:lstStyle>
            <a:lvl1pPr marL="0" indent="0">
              <a:buNone/>
              <a:defRPr sz="4600"/>
            </a:lvl1pPr>
            <a:lvl2pPr marL="649894" indent="0">
              <a:buNone/>
              <a:defRPr sz="4000"/>
            </a:lvl2pPr>
            <a:lvl3pPr marL="1299791" indent="0">
              <a:buNone/>
              <a:defRPr sz="3400"/>
            </a:lvl3pPr>
            <a:lvl4pPr marL="1949694" indent="0">
              <a:buNone/>
              <a:defRPr sz="2800"/>
            </a:lvl4pPr>
            <a:lvl5pPr marL="2599590" indent="0">
              <a:buNone/>
              <a:defRPr sz="2800"/>
            </a:lvl5pPr>
            <a:lvl6pPr marL="3249485" indent="0">
              <a:buNone/>
              <a:defRPr sz="2800"/>
            </a:lvl6pPr>
            <a:lvl7pPr marL="3899387" indent="0">
              <a:buNone/>
              <a:defRPr sz="2800"/>
            </a:lvl7pPr>
            <a:lvl8pPr marL="4549276" indent="0">
              <a:buNone/>
              <a:defRPr sz="2800"/>
            </a:lvl8pPr>
            <a:lvl9pPr marL="5199179" indent="0">
              <a:buNone/>
              <a:defRPr sz="2800"/>
            </a:lvl9pPr>
          </a:lstStyle>
          <a:p>
            <a:pPr lvl="0"/>
            <a:endParaRPr lang="en-CA" noProof="0"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894" indent="0">
              <a:buNone/>
              <a:defRPr sz="1700"/>
            </a:lvl2pPr>
            <a:lvl3pPr marL="1299791" indent="0">
              <a:buNone/>
              <a:defRPr sz="1400"/>
            </a:lvl3pPr>
            <a:lvl4pPr marL="1949694" indent="0">
              <a:buNone/>
              <a:defRPr sz="1300"/>
            </a:lvl4pPr>
            <a:lvl5pPr marL="2599590" indent="0">
              <a:buNone/>
              <a:defRPr sz="1300"/>
            </a:lvl5pPr>
            <a:lvl6pPr marL="3249485" indent="0">
              <a:buNone/>
              <a:defRPr sz="1300"/>
            </a:lvl6pPr>
            <a:lvl7pPr marL="3899387" indent="0">
              <a:buNone/>
              <a:defRPr sz="1300"/>
            </a:lvl7pPr>
            <a:lvl8pPr marL="4549276" indent="0">
              <a:buNone/>
              <a:defRPr sz="1300"/>
            </a:lvl8pPr>
            <a:lvl9pPr marL="5199179"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7D5151-EA1F-4A0F-BE26-6F65AA665B8F}" type="slidenum">
              <a:rPr lang="en-US"/>
              <a:pPr>
                <a:defRPr/>
              </a:pPr>
              <a:t>‹#›</a:t>
            </a:fld>
            <a:endParaRPr lang="en-US" dirty="0"/>
          </a:p>
        </p:txBody>
      </p:sp>
    </p:spTree>
    <p:extLst>
      <p:ext uri="{BB962C8B-B14F-4D97-AF65-F5344CB8AC3E}">
        <p14:creationId xmlns:p14="http://schemas.microsoft.com/office/powerpoint/2010/main" val="352617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875" y="390525"/>
            <a:ext cx="117030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50875" y="9040813"/>
            <a:ext cx="3033713" cy="519112"/>
          </a:xfrm>
          <a:prstGeom prst="rect">
            <a:avLst/>
          </a:prstGeom>
        </p:spPr>
        <p:txBody>
          <a:bodyPr vert="horz" lIns="129978" tIns="64990" rIns="129978" bIns="64990" rtlCol="0" anchor="ctr"/>
          <a:lstStyle>
            <a:lvl1pPr algn="l">
              <a:defRPr sz="1700">
                <a:solidFill>
                  <a:schemeClr val="tx1">
                    <a:tint val="75000"/>
                  </a:schemeClr>
                </a:solidFill>
                <a:ea typeface="ＭＳ Ｐゴシック" charset="-128"/>
                <a:cs typeface="+mn-cs"/>
              </a:defRPr>
            </a:lvl1pPr>
          </a:lstStyle>
          <a:p>
            <a:pPr>
              <a:defRPr/>
            </a:pPr>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129978" tIns="64990" rIns="129978" bIns="64990" rtlCol="0" anchor="ctr"/>
          <a:lstStyle>
            <a:lvl1pPr algn="ctr">
              <a:defRPr sz="1700">
                <a:solidFill>
                  <a:schemeClr val="tx1">
                    <a:tint val="75000"/>
                  </a:schemeClr>
                </a:solidFill>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129978" tIns="64990" rIns="129978" bIns="64990" rtlCol="0" anchor="ctr"/>
          <a:lstStyle>
            <a:lvl1pPr algn="r">
              <a:defRPr sz="1700">
                <a:solidFill>
                  <a:schemeClr val="tx1">
                    <a:tint val="75000"/>
                  </a:schemeClr>
                </a:solidFill>
                <a:ea typeface="ＭＳ Ｐゴシック" charset="-128"/>
                <a:cs typeface="+mn-cs"/>
              </a:defRPr>
            </a:lvl1pPr>
          </a:lstStyle>
          <a:p>
            <a:pPr>
              <a:defRPr/>
            </a:pPr>
            <a:fld id="{76C54135-3013-4411-96DE-92A94087AA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8" r:id="rId12"/>
  </p:sldLayoutIdLst>
  <p:txStyles>
    <p:titleStyle>
      <a:lvl1pPr algn="ctr" defTabSz="1298575" rtl="0" eaLnBrk="0" fontAlgn="base" hangingPunct="0">
        <a:spcBef>
          <a:spcPct val="0"/>
        </a:spcBef>
        <a:spcAft>
          <a:spcPct val="0"/>
        </a:spcAft>
        <a:defRPr sz="6300" kern="1200">
          <a:solidFill>
            <a:schemeClr val="tx1"/>
          </a:solidFill>
          <a:latin typeface="+mj-lt"/>
          <a:ea typeface="+mj-ea"/>
          <a:cs typeface="+mj-cs"/>
        </a:defRPr>
      </a:lvl1pPr>
      <a:lvl2pPr algn="ctr" defTabSz="1298575" rtl="0" eaLnBrk="0" fontAlgn="base" hangingPunct="0">
        <a:spcBef>
          <a:spcPct val="0"/>
        </a:spcBef>
        <a:spcAft>
          <a:spcPct val="0"/>
        </a:spcAft>
        <a:defRPr sz="6300">
          <a:solidFill>
            <a:schemeClr val="tx1"/>
          </a:solidFill>
          <a:latin typeface="Calibri" pitchFamily="34" charset="0"/>
        </a:defRPr>
      </a:lvl2pPr>
      <a:lvl3pPr algn="ctr" defTabSz="1298575" rtl="0" eaLnBrk="0" fontAlgn="base" hangingPunct="0">
        <a:spcBef>
          <a:spcPct val="0"/>
        </a:spcBef>
        <a:spcAft>
          <a:spcPct val="0"/>
        </a:spcAft>
        <a:defRPr sz="6300">
          <a:solidFill>
            <a:schemeClr val="tx1"/>
          </a:solidFill>
          <a:latin typeface="Calibri" pitchFamily="34" charset="0"/>
        </a:defRPr>
      </a:lvl3pPr>
      <a:lvl4pPr algn="ctr" defTabSz="1298575" rtl="0" eaLnBrk="0" fontAlgn="base" hangingPunct="0">
        <a:spcBef>
          <a:spcPct val="0"/>
        </a:spcBef>
        <a:spcAft>
          <a:spcPct val="0"/>
        </a:spcAft>
        <a:defRPr sz="6300">
          <a:solidFill>
            <a:schemeClr val="tx1"/>
          </a:solidFill>
          <a:latin typeface="Calibri" pitchFamily="34" charset="0"/>
        </a:defRPr>
      </a:lvl4pPr>
      <a:lvl5pPr algn="ctr" defTabSz="1298575" rtl="0" eaLnBrk="0" fontAlgn="base" hangingPunct="0">
        <a:spcBef>
          <a:spcPct val="0"/>
        </a:spcBef>
        <a:spcAft>
          <a:spcPct val="0"/>
        </a:spcAft>
        <a:defRPr sz="6300">
          <a:solidFill>
            <a:schemeClr val="tx1"/>
          </a:solidFill>
          <a:latin typeface="Calibri" pitchFamily="34" charset="0"/>
        </a:defRPr>
      </a:lvl5pPr>
      <a:lvl6pPr marL="457200" algn="ctr" defTabSz="1298575" rtl="0" fontAlgn="base">
        <a:spcBef>
          <a:spcPct val="0"/>
        </a:spcBef>
        <a:spcAft>
          <a:spcPct val="0"/>
        </a:spcAft>
        <a:defRPr sz="6300">
          <a:solidFill>
            <a:schemeClr val="tx1"/>
          </a:solidFill>
          <a:latin typeface="Calibri" pitchFamily="34" charset="0"/>
        </a:defRPr>
      </a:lvl6pPr>
      <a:lvl7pPr marL="914400" algn="ctr" defTabSz="1298575" rtl="0" fontAlgn="base">
        <a:spcBef>
          <a:spcPct val="0"/>
        </a:spcBef>
        <a:spcAft>
          <a:spcPct val="0"/>
        </a:spcAft>
        <a:defRPr sz="6300">
          <a:solidFill>
            <a:schemeClr val="tx1"/>
          </a:solidFill>
          <a:latin typeface="Calibri" pitchFamily="34" charset="0"/>
        </a:defRPr>
      </a:lvl7pPr>
      <a:lvl8pPr marL="1371600" algn="ctr" defTabSz="1298575" rtl="0" fontAlgn="base">
        <a:spcBef>
          <a:spcPct val="0"/>
        </a:spcBef>
        <a:spcAft>
          <a:spcPct val="0"/>
        </a:spcAft>
        <a:defRPr sz="6300">
          <a:solidFill>
            <a:schemeClr val="tx1"/>
          </a:solidFill>
          <a:latin typeface="Calibri" pitchFamily="34" charset="0"/>
        </a:defRPr>
      </a:lvl8pPr>
      <a:lvl9pPr marL="1828800" algn="ctr" defTabSz="1298575" rtl="0" fontAlgn="base">
        <a:spcBef>
          <a:spcPct val="0"/>
        </a:spcBef>
        <a:spcAft>
          <a:spcPct val="0"/>
        </a:spcAft>
        <a:defRPr sz="6300">
          <a:solidFill>
            <a:schemeClr val="tx1"/>
          </a:solidFill>
          <a:latin typeface="Calibri" pitchFamily="34" charset="0"/>
        </a:defRPr>
      </a:lvl9pPr>
    </p:titleStyle>
    <p:bodyStyle>
      <a:lvl1pPr marL="487363" indent="-487363" algn="l" defTabSz="1298575" rtl="0" eaLnBrk="0" fontAlgn="base" hangingPunct="0">
        <a:spcBef>
          <a:spcPct val="20000"/>
        </a:spcBef>
        <a:spcAft>
          <a:spcPct val="0"/>
        </a:spcAft>
        <a:buFont typeface="Arial" charset="0"/>
        <a:buChar char="•"/>
        <a:defRPr sz="4600" kern="1200">
          <a:solidFill>
            <a:schemeClr val="tx1"/>
          </a:solidFill>
          <a:latin typeface="+mn-lt"/>
          <a:ea typeface="+mn-ea"/>
          <a:cs typeface="+mn-cs"/>
        </a:defRPr>
      </a:lvl1pPr>
      <a:lvl2pPr marL="1055688" indent="-404813" algn="l" defTabSz="1298575"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24013" indent="-323850" algn="l" defTabSz="1298575"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73300" indent="-323850" algn="l" defTabSz="1298575"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924175" indent="-323850" algn="l" defTabSz="1298575"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791" rtl="0" eaLnBrk="1" latinLnBrk="0" hangingPunct="1">
        <a:defRPr sz="2600" kern="1200">
          <a:solidFill>
            <a:schemeClr val="tx1"/>
          </a:solidFill>
          <a:latin typeface="+mn-lt"/>
          <a:ea typeface="+mn-ea"/>
          <a:cs typeface="+mn-cs"/>
        </a:defRPr>
      </a:lvl1pPr>
      <a:lvl2pPr marL="649894" algn="l" defTabSz="1299791" rtl="0" eaLnBrk="1" latinLnBrk="0" hangingPunct="1">
        <a:defRPr sz="2600" kern="1200">
          <a:solidFill>
            <a:schemeClr val="tx1"/>
          </a:solidFill>
          <a:latin typeface="+mn-lt"/>
          <a:ea typeface="+mn-ea"/>
          <a:cs typeface="+mn-cs"/>
        </a:defRPr>
      </a:lvl2pPr>
      <a:lvl3pPr marL="1299791" algn="l" defTabSz="1299791" rtl="0" eaLnBrk="1" latinLnBrk="0" hangingPunct="1">
        <a:defRPr sz="2600" kern="1200">
          <a:solidFill>
            <a:schemeClr val="tx1"/>
          </a:solidFill>
          <a:latin typeface="+mn-lt"/>
          <a:ea typeface="+mn-ea"/>
          <a:cs typeface="+mn-cs"/>
        </a:defRPr>
      </a:lvl3pPr>
      <a:lvl4pPr marL="1949694" algn="l" defTabSz="1299791" rtl="0" eaLnBrk="1" latinLnBrk="0" hangingPunct="1">
        <a:defRPr sz="2600" kern="1200">
          <a:solidFill>
            <a:schemeClr val="tx1"/>
          </a:solidFill>
          <a:latin typeface="+mn-lt"/>
          <a:ea typeface="+mn-ea"/>
          <a:cs typeface="+mn-cs"/>
        </a:defRPr>
      </a:lvl4pPr>
      <a:lvl5pPr marL="2599590" algn="l" defTabSz="1299791" rtl="0" eaLnBrk="1" latinLnBrk="0" hangingPunct="1">
        <a:defRPr sz="2600" kern="1200">
          <a:solidFill>
            <a:schemeClr val="tx1"/>
          </a:solidFill>
          <a:latin typeface="+mn-lt"/>
          <a:ea typeface="+mn-ea"/>
          <a:cs typeface="+mn-cs"/>
        </a:defRPr>
      </a:lvl5pPr>
      <a:lvl6pPr marL="3249485" algn="l" defTabSz="1299791" rtl="0" eaLnBrk="1" latinLnBrk="0" hangingPunct="1">
        <a:defRPr sz="2600" kern="1200">
          <a:solidFill>
            <a:schemeClr val="tx1"/>
          </a:solidFill>
          <a:latin typeface="+mn-lt"/>
          <a:ea typeface="+mn-ea"/>
          <a:cs typeface="+mn-cs"/>
        </a:defRPr>
      </a:lvl6pPr>
      <a:lvl7pPr marL="3899387" algn="l" defTabSz="1299791" rtl="0" eaLnBrk="1" latinLnBrk="0" hangingPunct="1">
        <a:defRPr sz="2600" kern="1200">
          <a:solidFill>
            <a:schemeClr val="tx1"/>
          </a:solidFill>
          <a:latin typeface="+mn-lt"/>
          <a:ea typeface="+mn-ea"/>
          <a:cs typeface="+mn-cs"/>
        </a:defRPr>
      </a:lvl7pPr>
      <a:lvl8pPr marL="4549276" algn="l" defTabSz="1299791" rtl="0" eaLnBrk="1" latinLnBrk="0" hangingPunct="1">
        <a:defRPr sz="2600" kern="1200">
          <a:solidFill>
            <a:schemeClr val="tx1"/>
          </a:solidFill>
          <a:latin typeface="+mn-lt"/>
          <a:ea typeface="+mn-ea"/>
          <a:cs typeface="+mn-cs"/>
        </a:defRPr>
      </a:lvl8pPr>
      <a:lvl9pPr marL="5199179" algn="l" defTabSz="1299791"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notesSlide" Target="../notesSlides/notesSlide4.xm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notesSlide" Target="../notesSlides/notesSlide5.xml"/><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slideLayout" Target="../slideLayouts/slideLayout2.xml"/><Relationship Id="rId7" Type="http://schemas.openxmlformats.org/officeDocument/2006/relationships/diagramLayout" Target="../diagrams/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notesSlide" Target="../notesSlides/notesSlide6.xml"/><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slideLayout" Target="../slideLayouts/slideLayout2.xml"/><Relationship Id="rId7" Type="http://schemas.openxmlformats.org/officeDocument/2006/relationships/diagramLayout" Target="../diagrams/layout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Data" Target="../diagrams/data4.xml"/><Relationship Id="rId5" Type="http://schemas.openxmlformats.org/officeDocument/2006/relationships/image" Target="../media/image6.png"/><Relationship Id="rId10" Type="http://schemas.microsoft.com/office/2007/relationships/diagramDrawing" Target="../diagrams/drawing4.xml"/><Relationship Id="rId4" Type="http://schemas.openxmlformats.org/officeDocument/2006/relationships/notesSlide" Target="../notesSlides/notesSlide7.xml"/><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slideLayout" Target="../slideLayouts/slideLayout2.xml"/><Relationship Id="rId7" Type="http://schemas.openxmlformats.org/officeDocument/2006/relationships/diagramLayout" Target="../diagrams/layout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Data" Target="../diagrams/data5.xml"/><Relationship Id="rId5" Type="http://schemas.openxmlformats.org/officeDocument/2006/relationships/image" Target="../media/image6.png"/><Relationship Id="rId10" Type="http://schemas.microsoft.com/office/2007/relationships/diagramDrawing" Target="../diagrams/drawing5.xml"/><Relationship Id="rId4" Type="http://schemas.openxmlformats.org/officeDocument/2006/relationships/notesSlide" Target="../notesSlides/notesSlide8.xml"/><Relationship Id="rId9"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png"/><Relationship Id="rId5" Type="http://schemas.openxmlformats.org/officeDocument/2006/relationships/image" Target="../media/image12.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idx="4294967295"/>
          </p:nvPr>
        </p:nvSpPr>
        <p:spPr>
          <a:xfrm>
            <a:off x="974725" y="5064125"/>
            <a:ext cx="11055350" cy="892175"/>
          </a:xfrm>
        </p:spPr>
        <p:txBody>
          <a:bodyPr/>
          <a:lstStyle/>
          <a:p>
            <a:pPr>
              <a:defRPr/>
            </a:pPr>
            <a:r>
              <a:rPr lang="en-US" sz="3600" b="1" dirty="0">
                <a:solidFill>
                  <a:schemeClr val="tx1">
                    <a:lumMod val="85000"/>
                    <a:lumOff val="15000"/>
                  </a:schemeClr>
                </a:solidFill>
              </a:rPr>
              <a:t>Click to get started…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704" y="9055942"/>
            <a:ext cx="3766096" cy="6683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750" y="3959915"/>
            <a:ext cx="6083300" cy="1079500"/>
          </a:xfrm>
          <a:prstGeom prst="rect">
            <a:avLst/>
          </a:prstGeom>
        </p:spPr>
      </p:pic>
    </p:spTree>
  </p:cSld>
  <p:clrMapOvr>
    <a:masterClrMapping/>
  </p:clrMapOvr>
  <p:transition>
    <p:sndAc>
      <p:stSnd>
        <p:snd r:embed="rId3" name="SafetySmart Intr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idx="4294967295"/>
          </p:nvPr>
        </p:nvSpPr>
        <p:spPr>
          <a:xfrm>
            <a:off x="974725" y="5064125"/>
            <a:ext cx="11055350" cy="892175"/>
          </a:xfrm>
        </p:spPr>
        <p:txBody>
          <a:bodyPr/>
          <a:lstStyle/>
          <a:p>
            <a:pPr eaLnBrk="1" hangingPunct="1">
              <a:defRPr/>
            </a:pPr>
            <a:r>
              <a:rPr lang="en-US" sz="3600" b="1" dirty="0">
                <a:solidFill>
                  <a:schemeClr val="tx1">
                    <a:lumMod val="85000"/>
                    <a:lumOff val="15000"/>
                  </a:schemeClr>
                </a:solidFill>
              </a:rPr>
              <a:t>End of Presentation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2273" y="9085295"/>
            <a:ext cx="3766096" cy="6683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750" y="3959915"/>
            <a:ext cx="6083300" cy="1079500"/>
          </a:xfrm>
          <a:prstGeom prst="rect">
            <a:avLst/>
          </a:prstGeom>
        </p:spPr>
      </p:pic>
    </p:spTree>
  </p:cSld>
  <p:clrMapOvr>
    <a:masterClrMapping/>
  </p:clrMapOvr>
  <p:transition advTm="3000">
    <p:sndAc>
      <p:stSnd>
        <p:snd r:embed="rId3" name="SafetySmart Intr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3004800" cy="9753601"/>
          </a:xfrm>
          <a:prstGeom prst="rect">
            <a:avLst/>
          </a:prstGeom>
        </p:spPr>
      </p:pic>
      <p:sp>
        <p:nvSpPr>
          <p:cNvPr id="4" name="Rectangle 3"/>
          <p:cNvSpPr/>
          <p:nvPr/>
        </p:nvSpPr>
        <p:spPr>
          <a:xfrm>
            <a:off x="-11584" y="4574264"/>
            <a:ext cx="13004800" cy="1253084"/>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lumMod val="95000"/>
                  </a:schemeClr>
                </a:solidFill>
                <a:ea typeface="ＭＳ Ｐゴシック" charset="-128"/>
                <a:cs typeface="ＭＳ Ｐゴシック" charset="-128"/>
              </a:rPr>
              <a:t>Weathering Winter at Home</a:t>
            </a:r>
            <a:endParaRPr lang="en-US" sz="4400" dirty="0">
              <a:solidFill>
                <a:schemeClr val="bg1">
                  <a:lumMod val="95000"/>
                </a:schemeClr>
              </a:solidFill>
              <a:ea typeface="ＭＳ Ｐゴシック" charset="-128"/>
              <a:cs typeface="ＭＳ Ｐゴシック" charset="-128"/>
            </a:endParaRPr>
          </a:p>
        </p:txBody>
      </p:sp>
      <p:pic>
        <p:nvPicPr>
          <p:cNvPr id="2" name="Safe Supervisor Weathering Winter-Tit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217563" y="8256588"/>
            <a:ext cx="609600" cy="609600"/>
          </a:xfrm>
          <a:prstGeom prst="rect">
            <a:avLst/>
          </a:prstGeom>
        </p:spPr>
      </p:pic>
    </p:spTree>
    <p:extLst>
      <p:ext uri="{BB962C8B-B14F-4D97-AF65-F5344CB8AC3E}">
        <p14:creationId xmlns:p14="http://schemas.microsoft.com/office/powerpoint/2010/main" val="77487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4" name="Content Placeholder 1"/>
          <p:cNvSpPr txBox="1">
            <a:spLocks/>
          </p:cNvSpPr>
          <p:nvPr/>
        </p:nvSpPr>
        <p:spPr bwMode="auto">
          <a:xfrm>
            <a:off x="381720" y="700336"/>
            <a:ext cx="8568655" cy="50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en-US" sz="4400" dirty="0">
                <a:solidFill>
                  <a:schemeClr val="tx1"/>
                </a:solidFill>
              </a:rPr>
              <a:t>What’s at Stake </a:t>
            </a:r>
          </a:p>
        </p:txBody>
      </p:sp>
      <p:pic>
        <p:nvPicPr>
          <p:cNvPr id="5" name="Safe Supervisor Weathering Winter- What's At Sta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47075" y="2911475"/>
            <a:ext cx="609600" cy="609600"/>
          </a:xfrm>
          <a:prstGeom prst="rect">
            <a:avLst/>
          </a:prstGeom>
        </p:spPr>
      </p:pic>
      <p:sp>
        <p:nvSpPr>
          <p:cNvPr id="8" name="Rectangle: Rounded Corners 7"/>
          <p:cNvSpPr/>
          <p:nvPr/>
        </p:nvSpPr>
        <p:spPr>
          <a:xfrm>
            <a:off x="260935" y="2911475"/>
            <a:ext cx="5798627" cy="1461269"/>
          </a:xfrm>
          <a:prstGeom prst="round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spcBef>
                <a:spcPct val="30000"/>
              </a:spcBef>
              <a:defRPr/>
            </a:pPr>
            <a:r>
              <a:rPr lang="en-US" sz="3200" dirty="0">
                <a:solidFill>
                  <a:schemeClr val="bg1">
                    <a:lumMod val="95000"/>
                  </a:schemeClr>
                </a:solidFill>
                <a:latin typeface="Calibri" panose="020F0502020204030204" pitchFamily="34" charset="0"/>
                <a:ea typeface="ＭＳ Ｐゴシック" charset="-128"/>
                <a:cs typeface="Calibri" panose="020F0502020204030204" pitchFamily="34" charset="0"/>
              </a:rPr>
              <a:t>Most of us are familiar with winter safety tips for our vehicle. </a:t>
            </a:r>
          </a:p>
        </p:txBody>
      </p:sp>
      <p:sp>
        <p:nvSpPr>
          <p:cNvPr id="9" name="Rectangle: Rounded Corners 8"/>
          <p:cNvSpPr/>
          <p:nvPr/>
        </p:nvSpPr>
        <p:spPr>
          <a:xfrm>
            <a:off x="6535680" y="4822994"/>
            <a:ext cx="5655351" cy="2070030"/>
          </a:xfrm>
          <a:prstGeom prst="round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spcBef>
                <a:spcPct val="30000"/>
              </a:spcBef>
              <a:defRPr/>
            </a:pPr>
            <a:r>
              <a:rPr lang="en-US" sz="3200" dirty="0">
                <a:solidFill>
                  <a:schemeClr val="bg1">
                    <a:lumMod val="95000"/>
                  </a:schemeClr>
                </a:solidFill>
                <a:latin typeface="Calibri" panose="020F0502020204030204" pitchFamily="34" charset="0"/>
                <a:ea typeface="ＭＳ Ｐゴシック" charset="-128"/>
                <a:cs typeface="Calibri" panose="020F0502020204030204" pitchFamily="34" charset="0"/>
              </a:rPr>
              <a:t>But have you given much thought to prepping your home and family for the long cold winter? </a:t>
            </a:r>
          </a:p>
        </p:txBody>
      </p:sp>
    </p:spTree>
    <p:extLst>
      <p:ext uri="{BB962C8B-B14F-4D97-AF65-F5344CB8AC3E}">
        <p14:creationId xmlns:p14="http://schemas.microsoft.com/office/powerpoint/2010/main" val="339964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p:cNvSpPr txBox="1">
            <a:spLocks/>
          </p:cNvSpPr>
          <p:nvPr/>
        </p:nvSpPr>
        <p:spPr bwMode="auto">
          <a:xfrm>
            <a:off x="381720" y="340296"/>
            <a:ext cx="8568655" cy="50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en-US" sz="4400" dirty="0">
                <a:solidFill>
                  <a:schemeClr val="tx1"/>
                </a:solidFill>
              </a:rPr>
              <a:t>What’s the Danger</a:t>
            </a:r>
          </a:p>
        </p:txBody>
      </p:sp>
      <p:pic>
        <p:nvPicPr>
          <p:cNvPr id="5" name="Safe Supervisor Weathering Winter- What's The Dang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303375" y="6111875"/>
            <a:ext cx="609600" cy="609600"/>
          </a:xfrm>
          <a:prstGeom prst="rect">
            <a:avLst/>
          </a:prstGeom>
        </p:spPr>
      </p:pic>
      <p:graphicFrame>
        <p:nvGraphicFramePr>
          <p:cNvPr id="6" name="Diagram 5"/>
          <p:cNvGraphicFramePr/>
          <p:nvPr>
            <p:extLst>
              <p:ext uri="{D42A27DB-BD31-4B8C-83A1-F6EECF244321}">
                <p14:modId xmlns:p14="http://schemas.microsoft.com/office/powerpoint/2010/main" val="3218418220"/>
              </p:ext>
            </p:extLst>
          </p:nvPr>
        </p:nvGraphicFramePr>
        <p:xfrm>
          <a:off x="381720" y="1165684"/>
          <a:ext cx="12169352" cy="79595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1544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p:cNvSpPr txBox="1">
            <a:spLocks/>
          </p:cNvSpPr>
          <p:nvPr/>
        </p:nvSpPr>
        <p:spPr bwMode="auto">
          <a:xfrm>
            <a:off x="454025" y="631825"/>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How to Protect Yourself</a:t>
            </a:r>
          </a:p>
        </p:txBody>
      </p:sp>
      <p:pic>
        <p:nvPicPr>
          <p:cNvPr id="5" name="Safe Supervisor Weathering Winter- How To Protect Yourself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989175" y="3597275"/>
            <a:ext cx="609600" cy="609600"/>
          </a:xfrm>
          <a:prstGeom prst="rect">
            <a:avLst/>
          </a:prstGeom>
        </p:spPr>
      </p:pic>
      <p:graphicFrame>
        <p:nvGraphicFramePr>
          <p:cNvPr id="6" name="Diagram 5"/>
          <p:cNvGraphicFramePr/>
          <p:nvPr>
            <p:extLst>
              <p:ext uri="{D42A27DB-BD31-4B8C-83A1-F6EECF244321}">
                <p14:modId xmlns:p14="http://schemas.microsoft.com/office/powerpoint/2010/main" val="2503452880"/>
              </p:ext>
            </p:extLst>
          </p:nvPr>
        </p:nvGraphicFramePr>
        <p:xfrm>
          <a:off x="885776" y="1780456"/>
          <a:ext cx="11377264" cy="73448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2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p:cNvSpPr txBox="1">
            <a:spLocks/>
          </p:cNvSpPr>
          <p:nvPr/>
        </p:nvSpPr>
        <p:spPr bwMode="auto">
          <a:xfrm>
            <a:off x="454025" y="631825"/>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How to Protect Yourself</a:t>
            </a:r>
          </a:p>
        </p:txBody>
      </p:sp>
      <p:pic>
        <p:nvPicPr>
          <p:cNvPr id="5" name="Safe Supervisor Weathering Winter- How To Protect Yourself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303875" y="7178675"/>
            <a:ext cx="609600" cy="609600"/>
          </a:xfrm>
          <a:prstGeom prst="rect">
            <a:avLst/>
          </a:prstGeom>
        </p:spPr>
      </p:pic>
      <p:graphicFrame>
        <p:nvGraphicFramePr>
          <p:cNvPr id="7" name="Diagram 6"/>
          <p:cNvGraphicFramePr/>
          <p:nvPr>
            <p:extLst>
              <p:ext uri="{D42A27DB-BD31-4B8C-83A1-F6EECF244321}">
                <p14:modId xmlns:p14="http://schemas.microsoft.com/office/powerpoint/2010/main" val="3989035939"/>
              </p:ext>
            </p:extLst>
          </p:nvPr>
        </p:nvGraphicFramePr>
        <p:xfrm>
          <a:off x="454025" y="1780456"/>
          <a:ext cx="11953031" cy="74168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4836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p:cNvSpPr txBox="1">
            <a:spLocks/>
          </p:cNvSpPr>
          <p:nvPr/>
        </p:nvSpPr>
        <p:spPr bwMode="auto">
          <a:xfrm>
            <a:off x="454025" y="631825"/>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How to Protect Yourself</a:t>
            </a:r>
          </a:p>
        </p:txBody>
      </p:sp>
      <p:pic>
        <p:nvPicPr>
          <p:cNvPr id="5" name="Safe Supervisor Weathering Winter- How To Protect Yourself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836775" y="5006975"/>
            <a:ext cx="609600" cy="609600"/>
          </a:xfrm>
          <a:prstGeom prst="rect">
            <a:avLst/>
          </a:prstGeom>
        </p:spPr>
      </p:pic>
      <p:graphicFrame>
        <p:nvGraphicFramePr>
          <p:cNvPr id="6" name="Diagram 5"/>
          <p:cNvGraphicFramePr/>
          <p:nvPr>
            <p:extLst>
              <p:ext uri="{D42A27DB-BD31-4B8C-83A1-F6EECF244321}">
                <p14:modId xmlns:p14="http://schemas.microsoft.com/office/powerpoint/2010/main" val="3076541566"/>
              </p:ext>
            </p:extLst>
          </p:nvPr>
        </p:nvGraphicFramePr>
        <p:xfrm>
          <a:off x="454025" y="1986844"/>
          <a:ext cx="11953031" cy="72104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4008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p:cNvSpPr txBox="1">
            <a:spLocks/>
          </p:cNvSpPr>
          <p:nvPr/>
        </p:nvSpPr>
        <p:spPr bwMode="auto">
          <a:xfrm>
            <a:off x="454025" y="631825"/>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How to Protect Yourself</a:t>
            </a:r>
          </a:p>
        </p:txBody>
      </p:sp>
      <p:pic>
        <p:nvPicPr>
          <p:cNvPr id="5" name="Safe Supervisor Weathering Winter- How To Protect Yourself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237075" y="1196975"/>
            <a:ext cx="609600" cy="609600"/>
          </a:xfrm>
          <a:prstGeom prst="rect">
            <a:avLst/>
          </a:prstGeom>
        </p:spPr>
      </p:pic>
      <p:graphicFrame>
        <p:nvGraphicFramePr>
          <p:cNvPr id="6" name="Diagram 5"/>
          <p:cNvGraphicFramePr/>
          <p:nvPr>
            <p:extLst>
              <p:ext uri="{D42A27DB-BD31-4B8C-83A1-F6EECF244321}">
                <p14:modId xmlns:p14="http://schemas.microsoft.com/office/powerpoint/2010/main" val="1933736194"/>
              </p:ext>
            </p:extLst>
          </p:nvPr>
        </p:nvGraphicFramePr>
        <p:xfrm>
          <a:off x="561888" y="1806575"/>
          <a:ext cx="11881023" cy="72824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052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3182600" cy="9769067"/>
          </a:xfrm>
          <a:prstGeom prst="rect">
            <a:avLst/>
          </a:prstGeom>
        </p:spPr>
      </p:pic>
      <p:sp>
        <p:nvSpPr>
          <p:cNvPr id="4" name="Content Placeholder 1"/>
          <p:cNvSpPr txBox="1">
            <a:spLocks/>
          </p:cNvSpPr>
          <p:nvPr/>
        </p:nvSpPr>
        <p:spPr bwMode="auto">
          <a:xfrm>
            <a:off x="454025" y="631825"/>
            <a:ext cx="8568655" cy="11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lvl1pPr marL="0" indent="0" algn="l" defTabSz="1298575" rtl="0" eaLnBrk="0" fontAlgn="base" hangingPunct="0">
              <a:spcBef>
                <a:spcPct val="20000"/>
              </a:spcBef>
              <a:spcAft>
                <a:spcPct val="0"/>
              </a:spcAft>
              <a:buFont typeface="Arial" charset="0"/>
              <a:buNone/>
              <a:defRPr sz="2600" b="1" kern="1200">
                <a:solidFill>
                  <a:schemeClr val="tx1">
                    <a:lumMod val="75000"/>
                    <a:lumOff val="25000"/>
                  </a:schemeClr>
                </a:solidFill>
                <a:latin typeface="Arial" pitchFamily="34" charset="0"/>
                <a:ea typeface="+mn-ea"/>
                <a:cs typeface="Arial" pitchFamily="34" charset="0"/>
              </a:defRPr>
            </a:lvl1pPr>
            <a:lvl2pPr marL="650875" indent="0" algn="l" defTabSz="1298575" rtl="0" eaLnBrk="0" fontAlgn="base" hangingPunct="0">
              <a:spcBef>
                <a:spcPct val="20000"/>
              </a:spcBef>
              <a:spcAft>
                <a:spcPct val="0"/>
              </a:spcAft>
              <a:buFont typeface="Arial" charset="0"/>
              <a:buNone/>
              <a:defRPr sz="4000" kern="1200">
                <a:solidFill>
                  <a:schemeClr val="tx1"/>
                </a:solidFill>
                <a:latin typeface="+mn-lt"/>
                <a:ea typeface="+mn-ea"/>
                <a:cs typeface="+mn-cs"/>
              </a:defRPr>
            </a:lvl2pPr>
            <a:lvl3pPr marL="1300163" indent="0" algn="l" defTabSz="1298575" rtl="0" eaLnBrk="0" fontAlgn="base" hangingPunct="0">
              <a:spcBef>
                <a:spcPct val="20000"/>
              </a:spcBef>
              <a:spcAft>
                <a:spcPct val="0"/>
              </a:spcAft>
              <a:buFont typeface="Arial" charset="0"/>
              <a:buNone/>
              <a:defRPr sz="3400" kern="1200">
                <a:solidFill>
                  <a:schemeClr val="tx1"/>
                </a:solidFill>
                <a:latin typeface="+mn-lt"/>
                <a:ea typeface="+mn-ea"/>
                <a:cs typeface="+mn-cs"/>
              </a:defRPr>
            </a:lvl3pPr>
            <a:lvl4pPr marL="1949450"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4pPr>
            <a:lvl5pPr marL="2600325" indent="0" algn="l" defTabSz="1298575" rtl="0" eaLnBrk="0" fontAlgn="base" hangingPunct="0">
              <a:spcBef>
                <a:spcPct val="20000"/>
              </a:spcBef>
              <a:spcAft>
                <a:spcPct val="0"/>
              </a:spcAft>
              <a:buFont typeface="Arial" charset="0"/>
              <a:buNone/>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eaLnBrk="1" hangingPunct="1">
              <a:defRPr/>
            </a:pPr>
            <a:r>
              <a:rPr lang="en-US" sz="4400" dirty="0">
                <a:solidFill>
                  <a:schemeClr val="tx1"/>
                </a:solidFill>
              </a:rPr>
              <a:t>Final Word</a:t>
            </a:r>
          </a:p>
        </p:txBody>
      </p:sp>
      <p:pic>
        <p:nvPicPr>
          <p:cNvPr id="5" name="Safe Supervisor Weathering Winter- Final Wo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894175" y="5045075"/>
            <a:ext cx="609600" cy="609600"/>
          </a:xfrm>
          <a:prstGeom prst="rect">
            <a:avLst/>
          </a:prstGeom>
        </p:spPr>
      </p:pic>
      <p:sp>
        <p:nvSpPr>
          <p:cNvPr id="8" name="Rectangle 7"/>
          <p:cNvSpPr/>
          <p:nvPr/>
        </p:nvSpPr>
        <p:spPr>
          <a:xfrm>
            <a:off x="0" y="3516893"/>
            <a:ext cx="13093700" cy="2750748"/>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lumMod val="95000"/>
                  </a:schemeClr>
                </a:solidFill>
                <a:ea typeface="ＭＳ Ｐゴシック" charset="-128"/>
                <a:cs typeface="ＭＳ Ｐゴシック" charset="-128"/>
              </a:rPr>
              <a:t>Winter weather doesn’t have to mean putting yourself or your family in danger. </a:t>
            </a:r>
          </a:p>
          <a:p>
            <a:pPr algn="ctr"/>
            <a:r>
              <a:rPr lang="en-US" sz="4400" b="1" dirty="0">
                <a:solidFill>
                  <a:schemeClr val="bg1">
                    <a:lumMod val="95000"/>
                  </a:schemeClr>
                </a:solidFill>
                <a:ea typeface="ＭＳ Ｐゴシック" charset="-128"/>
                <a:cs typeface="ＭＳ Ｐゴシック" charset="-128"/>
              </a:rPr>
              <a:t>With a little forethought and planning, you can weather winter successfully! </a:t>
            </a:r>
          </a:p>
        </p:txBody>
      </p:sp>
    </p:spTree>
    <p:extLst>
      <p:ext uri="{BB962C8B-B14F-4D97-AF65-F5344CB8AC3E}">
        <p14:creationId xmlns:p14="http://schemas.microsoft.com/office/powerpoint/2010/main" val="108656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22133</TotalTime>
  <Words>764</Words>
  <Application>Microsoft Office PowerPoint</Application>
  <PresentationFormat>Custom</PresentationFormat>
  <Paragraphs>109</Paragraphs>
  <Slides>10</Slides>
  <Notes>10</Notes>
  <HiddenSlides>0</HiddenSlides>
  <MMClips>8</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Click to get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JGH</dc:creator>
  <cp:lastModifiedBy>Anne Diorelle</cp:lastModifiedBy>
  <cp:revision>1031</cp:revision>
  <dcterms:created xsi:type="dcterms:W3CDTF">2012-07-09T09:48:13Z</dcterms:created>
  <dcterms:modified xsi:type="dcterms:W3CDTF">2016-12-21T02:55:16Z</dcterms:modified>
</cp:coreProperties>
</file>