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4" r:id="rId1"/>
    <p:sldMasterId id="2147483747" r:id="rId2"/>
    <p:sldMasterId id="2147483770" r:id="rId3"/>
    <p:sldMasterId id="2147483824" r:id="rId4"/>
    <p:sldMasterId id="2147483836" r:id="rId5"/>
    <p:sldMasterId id="2147483843" r:id="rId6"/>
  </p:sldMasterIdLst>
  <p:notesMasterIdLst>
    <p:notesMasterId r:id="rId14"/>
  </p:notesMasterIdLst>
  <p:sldIdLst>
    <p:sldId id="261" r:id="rId7"/>
    <p:sldId id="260" r:id="rId8"/>
    <p:sldId id="262" r:id="rId9"/>
    <p:sldId id="257" r:id="rId10"/>
    <p:sldId id="269" r:id="rId11"/>
    <p:sldId id="268" r:id="rId12"/>
    <p:sldId id="265" r:id="rId13"/>
  </p:sldIdLst>
  <p:sldSz cx="18288000" cy="13716000"/>
  <p:notesSz cx="6858000" cy="9144000"/>
  <p:embeddedFontLst>
    <p:embeddedFont>
      <p:font typeface="ＭＳ Ｐゴシック" panose="020B0600070205080204" pitchFamily="34" charset="-128"/>
      <p:regular r:id="rId15"/>
    </p:embeddedFont>
    <p:embeddedFont>
      <p:font typeface="Roboto Condensed" panose="02000000000000000000" pitchFamily="2"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59" autoAdjust="0"/>
    <p:restoredTop sz="89120" autoAdjust="0"/>
  </p:normalViewPr>
  <p:slideViewPr>
    <p:cSldViewPr snapToGrid="0">
      <p:cViewPr varScale="1">
        <p:scale>
          <a:sx n="26" d="100"/>
          <a:sy n="26" d="100"/>
        </p:scale>
        <p:origin x="1560" y="78"/>
      </p:cViewPr>
      <p:guideLst>
        <p:guide orient="horz" pos="4320"/>
        <p:guide pos="57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10.fntdata"/><Relationship Id="rId5" Type="http://schemas.openxmlformats.org/officeDocument/2006/relationships/slideMaster" Target="slideMasters/slideMaster5.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E101EF-3AEF-4839-9BFC-182307AA631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2D5624F-C6D7-44DD-A8BC-5219AC7257C0}">
      <dgm:prSet phldrT="[Text]"/>
      <dgm:spPr/>
      <dgm:t>
        <a:bodyPr/>
        <a:lstStyle/>
        <a:p>
          <a:r>
            <a:rPr lang="en-US" dirty="0"/>
            <a:t>Minerals that occur as bundles of fibers. </a:t>
          </a:r>
        </a:p>
      </dgm:t>
    </dgm:pt>
    <dgm:pt modelId="{A3CE8840-E89F-4BD0-9F1E-BA99B56E88CB}" type="parTrans" cxnId="{2EFCFE85-52E2-4479-8DA5-5957DAE4252A}">
      <dgm:prSet/>
      <dgm:spPr/>
      <dgm:t>
        <a:bodyPr/>
        <a:lstStyle/>
        <a:p>
          <a:endParaRPr lang="en-US"/>
        </a:p>
      </dgm:t>
    </dgm:pt>
    <dgm:pt modelId="{D1B7640E-ECCC-4B98-90A5-D74EA1616BDB}" type="sibTrans" cxnId="{2EFCFE85-52E2-4479-8DA5-5957DAE4252A}">
      <dgm:prSet/>
      <dgm:spPr/>
      <dgm:t>
        <a:bodyPr/>
        <a:lstStyle/>
        <a:p>
          <a:endParaRPr lang="en-US"/>
        </a:p>
      </dgm:t>
    </dgm:pt>
    <dgm:pt modelId="{6F855A52-97B3-48C1-AB0C-2442C8EDE586}">
      <dgm:prSet phldrT="[Text]"/>
      <dgm:spPr/>
      <dgm:t>
        <a:bodyPr/>
        <a:lstStyle/>
        <a:p>
          <a:r>
            <a:rPr lang="en-US" dirty="0"/>
            <a:t>Two types - both linked to cancer. </a:t>
          </a:r>
        </a:p>
      </dgm:t>
    </dgm:pt>
    <dgm:pt modelId="{71C0D59A-F1B0-450D-96CF-18789C211C46}" type="parTrans" cxnId="{06631756-E5E0-46D5-ACC5-D04BC881FE4D}">
      <dgm:prSet/>
      <dgm:spPr/>
      <dgm:t>
        <a:bodyPr/>
        <a:lstStyle/>
        <a:p>
          <a:endParaRPr lang="en-US"/>
        </a:p>
      </dgm:t>
    </dgm:pt>
    <dgm:pt modelId="{12C1A50B-9947-4F97-A126-F81307B5253D}" type="sibTrans" cxnId="{06631756-E5E0-46D5-ACC5-D04BC881FE4D}">
      <dgm:prSet/>
      <dgm:spPr/>
      <dgm:t>
        <a:bodyPr/>
        <a:lstStyle/>
        <a:p>
          <a:endParaRPr lang="en-US"/>
        </a:p>
      </dgm:t>
    </dgm:pt>
    <dgm:pt modelId="{D186D269-CE0C-4BAB-B88A-9828FD9D5F5E}">
      <dgm:prSet phldrT="[Text]"/>
      <dgm:spPr/>
      <dgm:t>
        <a:bodyPr/>
        <a:lstStyle/>
        <a:p>
          <a:r>
            <a:rPr lang="en-US" dirty="0"/>
            <a:t>Most exposures come from inhaling asbestos fibers:</a:t>
          </a:r>
        </a:p>
      </dgm:t>
    </dgm:pt>
    <dgm:pt modelId="{6D21739F-4C9E-459D-A2EE-35F505C6B90B}" type="parTrans" cxnId="{118CB31E-D980-4522-A6EC-5289589F6066}">
      <dgm:prSet/>
      <dgm:spPr/>
      <dgm:t>
        <a:bodyPr/>
        <a:lstStyle/>
        <a:p>
          <a:endParaRPr lang="en-US"/>
        </a:p>
      </dgm:t>
    </dgm:pt>
    <dgm:pt modelId="{159CBDF4-1072-4D6E-917A-6B15C7150680}" type="sibTrans" cxnId="{118CB31E-D980-4522-A6EC-5289589F6066}">
      <dgm:prSet/>
      <dgm:spPr/>
      <dgm:t>
        <a:bodyPr/>
        <a:lstStyle/>
        <a:p>
          <a:endParaRPr lang="en-US"/>
        </a:p>
      </dgm:t>
    </dgm:pt>
    <dgm:pt modelId="{D17CD5A6-94A0-4881-9F25-A3238F71C336}">
      <dgm:prSet phldrT="[Text]"/>
      <dgm:spPr/>
      <dgm:t>
        <a:bodyPr/>
        <a:lstStyle/>
        <a:p>
          <a:r>
            <a:rPr lang="en-US" dirty="0"/>
            <a:t>Mining/processing, making asbestos-containing products, installing insulation.</a:t>
          </a:r>
        </a:p>
      </dgm:t>
    </dgm:pt>
    <dgm:pt modelId="{E137F3F9-514F-4895-8E65-86ADC980AF71}" type="parTrans" cxnId="{29C39055-D562-40CB-8A6E-D97A510DCA17}">
      <dgm:prSet/>
      <dgm:spPr/>
      <dgm:t>
        <a:bodyPr/>
        <a:lstStyle/>
        <a:p>
          <a:endParaRPr lang="en-US"/>
        </a:p>
      </dgm:t>
    </dgm:pt>
    <dgm:pt modelId="{39F1E17C-DD5D-429E-976A-53AC90CCC6A2}" type="sibTrans" cxnId="{29C39055-D562-40CB-8A6E-D97A510DCA17}">
      <dgm:prSet/>
      <dgm:spPr/>
      <dgm:t>
        <a:bodyPr/>
        <a:lstStyle/>
        <a:p>
          <a:endParaRPr lang="en-US"/>
        </a:p>
      </dgm:t>
    </dgm:pt>
    <dgm:pt modelId="{9D454394-EA93-4D8B-899B-79EB46AB9084}">
      <dgm:prSet phldrT="[Text]"/>
      <dgm:spPr/>
      <dgm:t>
        <a:bodyPr/>
        <a:lstStyle/>
        <a:p>
          <a:r>
            <a:rPr lang="en-US" dirty="0"/>
            <a:t>During demo, when older asbestos-containing materials break down. </a:t>
          </a:r>
        </a:p>
      </dgm:t>
    </dgm:pt>
    <dgm:pt modelId="{2022AF35-43CD-4CCA-9C87-F11F5835A31C}" type="parTrans" cxnId="{4E6F6F10-56EC-447B-B22B-A32B3E8AC83B}">
      <dgm:prSet/>
      <dgm:spPr/>
      <dgm:t>
        <a:bodyPr/>
        <a:lstStyle/>
        <a:p>
          <a:endParaRPr lang="en-US"/>
        </a:p>
      </dgm:t>
    </dgm:pt>
    <dgm:pt modelId="{82ABCB4C-9224-4F09-98D8-CD7CB9F07749}" type="sibTrans" cxnId="{4E6F6F10-56EC-447B-B22B-A32B3E8AC83B}">
      <dgm:prSet/>
      <dgm:spPr/>
      <dgm:t>
        <a:bodyPr/>
        <a:lstStyle/>
        <a:p>
          <a:endParaRPr lang="en-US"/>
        </a:p>
      </dgm:t>
    </dgm:pt>
    <dgm:pt modelId="{9570061D-72AD-46C0-A724-E470E598D271}">
      <dgm:prSet phldrT="[Text]"/>
      <dgm:spPr/>
      <dgm:t>
        <a:bodyPr/>
        <a:lstStyle/>
        <a:p>
          <a:r>
            <a:rPr lang="en-US" dirty="0"/>
            <a:t>Found in soil and rocks.</a:t>
          </a:r>
        </a:p>
      </dgm:t>
    </dgm:pt>
    <dgm:pt modelId="{1560F3A1-8025-43DB-AB48-8F272D03EB00}" type="parTrans" cxnId="{CCC6429B-5437-42C9-BF28-18AA66848AC7}">
      <dgm:prSet/>
      <dgm:spPr/>
      <dgm:t>
        <a:bodyPr/>
        <a:lstStyle/>
        <a:p>
          <a:endParaRPr lang="en-US"/>
        </a:p>
      </dgm:t>
    </dgm:pt>
    <dgm:pt modelId="{43A74DF7-4846-4DE4-BEF7-86BD09232B23}" type="sibTrans" cxnId="{CCC6429B-5437-42C9-BF28-18AA66848AC7}">
      <dgm:prSet/>
      <dgm:spPr/>
      <dgm:t>
        <a:bodyPr/>
        <a:lstStyle/>
        <a:p>
          <a:endParaRPr lang="en-US"/>
        </a:p>
      </dgm:t>
    </dgm:pt>
    <dgm:pt modelId="{31960024-7B37-47D9-A605-F21E2D62964C}" type="pres">
      <dgm:prSet presAssocID="{E1E101EF-3AEF-4839-9BFC-182307AA631E}" presName="diagram" presStyleCnt="0">
        <dgm:presLayoutVars>
          <dgm:dir/>
          <dgm:resizeHandles val="exact"/>
        </dgm:presLayoutVars>
      </dgm:prSet>
      <dgm:spPr/>
    </dgm:pt>
    <dgm:pt modelId="{53FC6ADC-EAF3-4D0A-BF23-F4D8BF6E602E}" type="pres">
      <dgm:prSet presAssocID="{72D5624F-C6D7-44DD-A8BC-5219AC7257C0}" presName="node" presStyleLbl="node1" presStyleIdx="0" presStyleCnt="4" custScaleY="109662" custLinFactNeighborX="-8040" custLinFactNeighborY="-9010">
        <dgm:presLayoutVars>
          <dgm:bulletEnabled val="1"/>
        </dgm:presLayoutVars>
      </dgm:prSet>
      <dgm:spPr/>
    </dgm:pt>
    <dgm:pt modelId="{9F4ECDB1-66A6-4845-97DF-07DDC19A4C47}" type="pres">
      <dgm:prSet presAssocID="{D1B7640E-ECCC-4B98-90A5-D74EA1616BDB}" presName="sibTrans" presStyleCnt="0"/>
      <dgm:spPr/>
    </dgm:pt>
    <dgm:pt modelId="{D63593BA-A5B6-459E-BD25-7EA19BB0D71B}" type="pres">
      <dgm:prSet presAssocID="{6F855A52-97B3-48C1-AB0C-2442C8EDE586}" presName="node" presStyleLbl="node1" presStyleIdx="1" presStyleCnt="4" custScaleY="105270" custLinFactX="12464" custLinFactNeighborX="100000" custLinFactNeighborY="-11338">
        <dgm:presLayoutVars>
          <dgm:bulletEnabled val="1"/>
        </dgm:presLayoutVars>
      </dgm:prSet>
      <dgm:spPr/>
    </dgm:pt>
    <dgm:pt modelId="{577D534C-22CA-4267-8D4C-C804BE9880A5}" type="pres">
      <dgm:prSet presAssocID="{12C1A50B-9947-4F97-A126-F81307B5253D}" presName="sibTrans" presStyleCnt="0"/>
      <dgm:spPr/>
    </dgm:pt>
    <dgm:pt modelId="{025AB4C9-FFBF-42E7-AE53-ED0EBDAC3637}" type="pres">
      <dgm:prSet presAssocID="{9570061D-72AD-46C0-A724-E470E598D271}" presName="node" presStyleLbl="node1" presStyleIdx="2" presStyleCnt="4" custScaleY="96246" custLinFactX="-10000" custLinFactNeighborX="-100000" custLinFactNeighborY="-8888">
        <dgm:presLayoutVars>
          <dgm:bulletEnabled val="1"/>
        </dgm:presLayoutVars>
      </dgm:prSet>
      <dgm:spPr/>
    </dgm:pt>
    <dgm:pt modelId="{A34BE2D5-9037-4ED1-81EC-830DCF8ABC31}" type="pres">
      <dgm:prSet presAssocID="{43A74DF7-4846-4DE4-BEF7-86BD09232B23}" presName="sibTrans" presStyleCnt="0"/>
      <dgm:spPr/>
    </dgm:pt>
    <dgm:pt modelId="{99C4EAB6-8870-471A-A1CD-2AC23951FE20}" type="pres">
      <dgm:prSet presAssocID="{D186D269-CE0C-4BAB-B88A-9828FD9D5F5E}" presName="node" presStyleLbl="node1" presStyleIdx="3" presStyleCnt="4" custScaleX="297275">
        <dgm:presLayoutVars>
          <dgm:bulletEnabled val="1"/>
        </dgm:presLayoutVars>
      </dgm:prSet>
      <dgm:spPr/>
    </dgm:pt>
  </dgm:ptLst>
  <dgm:cxnLst>
    <dgm:cxn modelId="{CCC6429B-5437-42C9-BF28-18AA66848AC7}" srcId="{E1E101EF-3AEF-4839-9BFC-182307AA631E}" destId="{9570061D-72AD-46C0-A724-E470E598D271}" srcOrd="2" destOrd="0" parTransId="{1560F3A1-8025-43DB-AB48-8F272D03EB00}" sibTransId="{43A74DF7-4846-4DE4-BEF7-86BD09232B23}"/>
    <dgm:cxn modelId="{06631756-E5E0-46D5-ACC5-D04BC881FE4D}" srcId="{E1E101EF-3AEF-4839-9BFC-182307AA631E}" destId="{6F855A52-97B3-48C1-AB0C-2442C8EDE586}" srcOrd="1" destOrd="0" parTransId="{71C0D59A-F1B0-450D-96CF-18789C211C46}" sibTransId="{12C1A50B-9947-4F97-A126-F81307B5253D}"/>
    <dgm:cxn modelId="{4E6F6F10-56EC-447B-B22B-A32B3E8AC83B}" srcId="{D186D269-CE0C-4BAB-B88A-9828FD9D5F5E}" destId="{9D454394-EA93-4D8B-899B-79EB46AB9084}" srcOrd="1" destOrd="0" parTransId="{2022AF35-43CD-4CCA-9C87-F11F5835A31C}" sibTransId="{82ABCB4C-9224-4F09-98D8-CD7CB9F07749}"/>
    <dgm:cxn modelId="{2EFCFE85-52E2-4479-8DA5-5957DAE4252A}" srcId="{E1E101EF-3AEF-4839-9BFC-182307AA631E}" destId="{72D5624F-C6D7-44DD-A8BC-5219AC7257C0}" srcOrd="0" destOrd="0" parTransId="{A3CE8840-E89F-4BD0-9F1E-BA99B56E88CB}" sibTransId="{D1B7640E-ECCC-4B98-90A5-D74EA1616BDB}"/>
    <dgm:cxn modelId="{118CB31E-D980-4522-A6EC-5289589F6066}" srcId="{E1E101EF-3AEF-4839-9BFC-182307AA631E}" destId="{D186D269-CE0C-4BAB-B88A-9828FD9D5F5E}" srcOrd="3" destOrd="0" parTransId="{6D21739F-4C9E-459D-A2EE-35F505C6B90B}" sibTransId="{159CBDF4-1072-4D6E-917A-6B15C7150680}"/>
    <dgm:cxn modelId="{D461A771-5FB1-446F-8905-EF9743A8A9FE}" type="presOf" srcId="{D17CD5A6-94A0-4881-9F25-A3238F71C336}" destId="{99C4EAB6-8870-471A-A1CD-2AC23951FE20}" srcOrd="0" destOrd="1" presId="urn:microsoft.com/office/officeart/2005/8/layout/default"/>
    <dgm:cxn modelId="{4FE9FD0B-F164-4B5A-A4E9-96747E1160FF}" type="presOf" srcId="{E1E101EF-3AEF-4839-9BFC-182307AA631E}" destId="{31960024-7B37-47D9-A605-F21E2D62964C}" srcOrd="0" destOrd="0" presId="urn:microsoft.com/office/officeart/2005/8/layout/default"/>
    <dgm:cxn modelId="{4482E11C-9F84-41B7-8D43-DF32363E012B}" type="presOf" srcId="{D186D269-CE0C-4BAB-B88A-9828FD9D5F5E}" destId="{99C4EAB6-8870-471A-A1CD-2AC23951FE20}" srcOrd="0" destOrd="0" presId="urn:microsoft.com/office/officeart/2005/8/layout/default"/>
    <dgm:cxn modelId="{E3561278-E695-4C0D-9FF8-A2B87A0148E9}" type="presOf" srcId="{9570061D-72AD-46C0-A724-E470E598D271}" destId="{025AB4C9-FFBF-42E7-AE53-ED0EBDAC3637}" srcOrd="0" destOrd="0" presId="urn:microsoft.com/office/officeart/2005/8/layout/default"/>
    <dgm:cxn modelId="{512BC52A-20CB-41EB-A239-90DCA9C97A3E}" type="presOf" srcId="{72D5624F-C6D7-44DD-A8BC-5219AC7257C0}" destId="{53FC6ADC-EAF3-4D0A-BF23-F4D8BF6E602E}" srcOrd="0" destOrd="0" presId="urn:microsoft.com/office/officeart/2005/8/layout/default"/>
    <dgm:cxn modelId="{29C39055-D562-40CB-8A6E-D97A510DCA17}" srcId="{D186D269-CE0C-4BAB-B88A-9828FD9D5F5E}" destId="{D17CD5A6-94A0-4881-9F25-A3238F71C336}" srcOrd="0" destOrd="0" parTransId="{E137F3F9-514F-4895-8E65-86ADC980AF71}" sibTransId="{39F1E17C-DD5D-429E-976A-53AC90CCC6A2}"/>
    <dgm:cxn modelId="{076B61F4-2B71-446B-ACE0-984C28094F4F}" type="presOf" srcId="{9D454394-EA93-4D8B-899B-79EB46AB9084}" destId="{99C4EAB6-8870-471A-A1CD-2AC23951FE20}" srcOrd="0" destOrd="2" presId="urn:microsoft.com/office/officeart/2005/8/layout/default"/>
    <dgm:cxn modelId="{1785A842-2B0B-469F-BE35-CF8AC7084F44}" type="presOf" srcId="{6F855A52-97B3-48C1-AB0C-2442C8EDE586}" destId="{D63593BA-A5B6-459E-BD25-7EA19BB0D71B}" srcOrd="0" destOrd="0" presId="urn:microsoft.com/office/officeart/2005/8/layout/default"/>
    <dgm:cxn modelId="{848293BD-EA38-46FC-A52A-21CBD89C8A3C}" type="presParOf" srcId="{31960024-7B37-47D9-A605-F21E2D62964C}" destId="{53FC6ADC-EAF3-4D0A-BF23-F4D8BF6E602E}" srcOrd="0" destOrd="0" presId="urn:microsoft.com/office/officeart/2005/8/layout/default"/>
    <dgm:cxn modelId="{538038E4-DDE7-46A0-943E-22A9676FB336}" type="presParOf" srcId="{31960024-7B37-47D9-A605-F21E2D62964C}" destId="{9F4ECDB1-66A6-4845-97DF-07DDC19A4C47}" srcOrd="1" destOrd="0" presId="urn:microsoft.com/office/officeart/2005/8/layout/default"/>
    <dgm:cxn modelId="{37271970-5911-44EC-B54D-2B86667F8E02}" type="presParOf" srcId="{31960024-7B37-47D9-A605-F21E2D62964C}" destId="{D63593BA-A5B6-459E-BD25-7EA19BB0D71B}" srcOrd="2" destOrd="0" presId="urn:microsoft.com/office/officeart/2005/8/layout/default"/>
    <dgm:cxn modelId="{009228B7-E515-42B4-BF05-DF37FA1AA684}" type="presParOf" srcId="{31960024-7B37-47D9-A605-F21E2D62964C}" destId="{577D534C-22CA-4267-8D4C-C804BE9880A5}" srcOrd="3" destOrd="0" presId="urn:microsoft.com/office/officeart/2005/8/layout/default"/>
    <dgm:cxn modelId="{E4D0E01A-834A-4FD4-9CEE-A4D030DCA84F}" type="presParOf" srcId="{31960024-7B37-47D9-A605-F21E2D62964C}" destId="{025AB4C9-FFBF-42E7-AE53-ED0EBDAC3637}" srcOrd="4" destOrd="0" presId="urn:microsoft.com/office/officeart/2005/8/layout/default"/>
    <dgm:cxn modelId="{2E9F3B6E-83D2-49EF-BD68-B2B602A131C2}" type="presParOf" srcId="{31960024-7B37-47D9-A605-F21E2D62964C}" destId="{A34BE2D5-9037-4ED1-81EC-830DCF8ABC31}" srcOrd="5" destOrd="0" presId="urn:microsoft.com/office/officeart/2005/8/layout/default"/>
    <dgm:cxn modelId="{A01B67E4-7571-4F6F-9F81-ECE69AD36B68}" type="presParOf" srcId="{31960024-7B37-47D9-A605-F21E2D62964C}" destId="{99C4EAB6-8870-471A-A1CD-2AC23951FE20}"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55FF84-511B-44B2-8ED0-D1AA4FA9124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20D3295-2AD7-463C-8B3C-44BF568C6F65}">
      <dgm:prSet phldrT="[Text]"/>
      <dgm:spPr/>
      <dgm:t>
        <a:bodyPr/>
        <a:lstStyle/>
        <a:p>
          <a:r>
            <a:rPr lang="en-US" dirty="0"/>
            <a:t>Formaldehyde is a colorless, strong-smelling gas</a:t>
          </a:r>
        </a:p>
      </dgm:t>
    </dgm:pt>
    <dgm:pt modelId="{89A05E3E-FC96-42A8-9A88-608A4C5AF92B}" type="parTrans" cxnId="{7ADDFC58-478B-4D5E-8E75-E3A95C53E945}">
      <dgm:prSet/>
      <dgm:spPr/>
      <dgm:t>
        <a:bodyPr/>
        <a:lstStyle/>
        <a:p>
          <a:endParaRPr lang="en-US"/>
        </a:p>
      </dgm:t>
    </dgm:pt>
    <dgm:pt modelId="{F05EA045-6B45-462C-9ADA-A3CE16EF9957}" type="sibTrans" cxnId="{7ADDFC58-478B-4D5E-8E75-E3A95C53E945}">
      <dgm:prSet/>
      <dgm:spPr/>
      <dgm:t>
        <a:bodyPr/>
        <a:lstStyle/>
        <a:p>
          <a:endParaRPr lang="en-US"/>
        </a:p>
      </dgm:t>
    </dgm:pt>
    <dgm:pt modelId="{3709B0BD-BA0F-4137-A492-B93F2E157883}">
      <dgm:prSet phldrT="[Text]"/>
      <dgm:spPr/>
      <dgm:t>
        <a:bodyPr/>
        <a:lstStyle/>
        <a:p>
          <a:r>
            <a:rPr lang="en-US" dirty="0"/>
            <a:t>When dissolved in water it is called formalin</a:t>
          </a:r>
        </a:p>
      </dgm:t>
    </dgm:pt>
    <dgm:pt modelId="{472622AF-501D-4939-8532-2A98890344F5}" type="parTrans" cxnId="{5286683D-98FE-45D1-9CCA-F7C6530DE756}">
      <dgm:prSet/>
      <dgm:spPr/>
      <dgm:t>
        <a:bodyPr/>
        <a:lstStyle/>
        <a:p>
          <a:endParaRPr lang="en-US"/>
        </a:p>
      </dgm:t>
    </dgm:pt>
    <dgm:pt modelId="{7D29D4E4-D2D9-4594-9E4B-88276F29ED25}" type="sibTrans" cxnId="{5286683D-98FE-45D1-9CCA-F7C6530DE756}">
      <dgm:prSet/>
      <dgm:spPr/>
      <dgm:t>
        <a:bodyPr/>
        <a:lstStyle/>
        <a:p>
          <a:endParaRPr lang="en-US"/>
        </a:p>
      </dgm:t>
    </dgm:pt>
    <dgm:pt modelId="{24339FFD-3575-418F-8153-E12FB692D176}">
      <dgm:prSet phldrT="[Text]"/>
      <dgm:spPr/>
      <dgm:t>
        <a:bodyPr/>
        <a:lstStyle/>
        <a:p>
          <a:r>
            <a:rPr lang="en-US" dirty="0"/>
            <a:t>Exposure</a:t>
          </a:r>
        </a:p>
      </dgm:t>
    </dgm:pt>
    <dgm:pt modelId="{80E24DA2-54FD-40B7-8E65-C52B90BD87A3}" type="parTrans" cxnId="{7B469ADF-3A51-4D93-B37F-D24031F28F60}">
      <dgm:prSet/>
      <dgm:spPr/>
      <dgm:t>
        <a:bodyPr/>
        <a:lstStyle/>
        <a:p>
          <a:endParaRPr lang="en-US"/>
        </a:p>
      </dgm:t>
    </dgm:pt>
    <dgm:pt modelId="{B7C1404B-2CA5-4D3E-9031-6FD273B25F1E}" type="sibTrans" cxnId="{7B469ADF-3A51-4D93-B37F-D24031F28F60}">
      <dgm:prSet/>
      <dgm:spPr/>
      <dgm:t>
        <a:bodyPr/>
        <a:lstStyle/>
        <a:p>
          <a:endParaRPr lang="en-US"/>
        </a:p>
      </dgm:t>
    </dgm:pt>
    <dgm:pt modelId="{5B85629F-85F5-4146-8AE4-52ECD41AB785}">
      <dgm:prSet phldrT="[Text]"/>
      <dgm:spPr/>
      <dgm:t>
        <a:bodyPr/>
        <a:lstStyle/>
        <a:p>
          <a:r>
            <a:rPr lang="en-US" dirty="0"/>
            <a:t>Building materials</a:t>
          </a:r>
        </a:p>
      </dgm:t>
    </dgm:pt>
    <dgm:pt modelId="{8E97E8FF-BE0A-4F5D-B31C-BA9A600C8A4B}" type="parTrans" cxnId="{B9F39508-50BE-4C0C-A9B8-CAEF51D57C24}">
      <dgm:prSet/>
      <dgm:spPr/>
      <dgm:t>
        <a:bodyPr/>
        <a:lstStyle/>
        <a:p>
          <a:endParaRPr lang="en-US"/>
        </a:p>
      </dgm:t>
    </dgm:pt>
    <dgm:pt modelId="{0AAF7F22-8270-4791-8E91-FE0609F2A907}" type="sibTrans" cxnId="{B9F39508-50BE-4C0C-A9B8-CAEF51D57C24}">
      <dgm:prSet/>
      <dgm:spPr/>
      <dgm:t>
        <a:bodyPr/>
        <a:lstStyle/>
        <a:p>
          <a:endParaRPr lang="en-US"/>
        </a:p>
      </dgm:t>
    </dgm:pt>
    <dgm:pt modelId="{66E1E0A6-9597-4381-B517-BC3D6B23C836}">
      <dgm:prSet phldrT="[Text]"/>
      <dgm:spPr/>
      <dgm:t>
        <a:bodyPr/>
        <a:lstStyle/>
        <a:p>
          <a:r>
            <a:rPr lang="en-US" dirty="0"/>
            <a:t>Used as an industrial disinfectant, and as a preservative in funeral homes and medical labs. </a:t>
          </a:r>
        </a:p>
      </dgm:t>
    </dgm:pt>
    <dgm:pt modelId="{6FEA8A71-66FE-4D1B-BA6F-2C2ACA2596B3}" type="parTrans" cxnId="{20C538C1-0136-4F3E-AAEA-F1041264BBD7}">
      <dgm:prSet/>
      <dgm:spPr/>
      <dgm:t>
        <a:bodyPr/>
        <a:lstStyle/>
        <a:p>
          <a:endParaRPr lang="en-US"/>
        </a:p>
      </dgm:t>
    </dgm:pt>
    <dgm:pt modelId="{52A08E18-BB31-4BD0-B7B1-50B2F457883E}" type="sibTrans" cxnId="{20C538C1-0136-4F3E-AAEA-F1041264BBD7}">
      <dgm:prSet/>
      <dgm:spPr/>
      <dgm:t>
        <a:bodyPr/>
        <a:lstStyle/>
        <a:p>
          <a:endParaRPr lang="en-US"/>
        </a:p>
      </dgm:t>
    </dgm:pt>
    <dgm:pt modelId="{E2951AD9-0749-4620-8475-7C32959F2275}">
      <dgm:prSet phldrT="[Text]"/>
      <dgm:spPr/>
      <dgm:t>
        <a:bodyPr/>
        <a:lstStyle/>
        <a:p>
          <a:r>
            <a:rPr lang="en-US" dirty="0"/>
            <a:t>Pressed-wood</a:t>
          </a:r>
        </a:p>
      </dgm:t>
    </dgm:pt>
    <dgm:pt modelId="{D4A1CB5F-4C42-4545-8DBE-1DEF1E23C695}" type="parTrans" cxnId="{C6E181FA-0DDE-46CA-BCCA-5AB25B162A94}">
      <dgm:prSet/>
      <dgm:spPr/>
      <dgm:t>
        <a:bodyPr/>
        <a:lstStyle/>
        <a:p>
          <a:endParaRPr lang="en-US"/>
        </a:p>
      </dgm:t>
    </dgm:pt>
    <dgm:pt modelId="{4838A4D1-B7B6-4046-B59F-4E6502C7B343}" type="sibTrans" cxnId="{C6E181FA-0DDE-46CA-BCCA-5AB25B162A94}">
      <dgm:prSet/>
      <dgm:spPr/>
      <dgm:t>
        <a:bodyPr/>
        <a:lstStyle/>
        <a:p>
          <a:endParaRPr lang="en-US"/>
        </a:p>
      </dgm:t>
    </dgm:pt>
    <dgm:pt modelId="{DA3A1CEB-89D7-40FF-9D44-58B22AD71621}">
      <dgm:prSet phldrT="[Text]"/>
      <dgm:spPr/>
      <dgm:t>
        <a:bodyPr/>
        <a:lstStyle/>
        <a:p>
          <a:r>
            <a:rPr lang="en-US" dirty="0"/>
            <a:t>Glues and adhesives</a:t>
          </a:r>
        </a:p>
      </dgm:t>
    </dgm:pt>
    <dgm:pt modelId="{FFB0A501-0ACA-49A3-8AE7-A6753E4550D8}" type="parTrans" cxnId="{EC5CB58B-A99A-4BAA-A964-CD8A76D4C250}">
      <dgm:prSet/>
      <dgm:spPr/>
      <dgm:t>
        <a:bodyPr/>
        <a:lstStyle/>
        <a:p>
          <a:endParaRPr lang="en-US"/>
        </a:p>
      </dgm:t>
    </dgm:pt>
    <dgm:pt modelId="{1AF8682F-5412-4508-9015-AC714D5A99E6}" type="sibTrans" cxnId="{EC5CB58B-A99A-4BAA-A964-CD8A76D4C250}">
      <dgm:prSet/>
      <dgm:spPr/>
      <dgm:t>
        <a:bodyPr/>
        <a:lstStyle/>
        <a:p>
          <a:endParaRPr lang="en-US"/>
        </a:p>
      </dgm:t>
    </dgm:pt>
    <dgm:pt modelId="{18290C46-E1D9-44BB-9573-4DF26ED63570}">
      <dgm:prSet phldrT="[Text]"/>
      <dgm:spPr/>
      <dgm:t>
        <a:bodyPr/>
        <a:lstStyle/>
        <a:p>
          <a:r>
            <a:rPr lang="en-US" dirty="0"/>
            <a:t>Permanent-press fabrics</a:t>
          </a:r>
        </a:p>
      </dgm:t>
    </dgm:pt>
    <dgm:pt modelId="{8DEEFB37-3C61-4C23-9607-795CD7003981}" type="parTrans" cxnId="{E5949273-097A-4320-94DF-D4D5E995ED49}">
      <dgm:prSet/>
      <dgm:spPr/>
      <dgm:t>
        <a:bodyPr/>
        <a:lstStyle/>
        <a:p>
          <a:endParaRPr lang="en-US"/>
        </a:p>
      </dgm:t>
    </dgm:pt>
    <dgm:pt modelId="{B159C8D4-14E9-4680-B73B-25F65010D938}" type="sibTrans" cxnId="{E5949273-097A-4320-94DF-D4D5E995ED49}">
      <dgm:prSet/>
      <dgm:spPr/>
      <dgm:t>
        <a:bodyPr/>
        <a:lstStyle/>
        <a:p>
          <a:endParaRPr lang="en-US"/>
        </a:p>
      </dgm:t>
    </dgm:pt>
    <dgm:pt modelId="{6492E685-F3A7-4A40-A967-09C55171DA6A}">
      <dgm:prSet phldrT="[Text]"/>
      <dgm:spPr/>
      <dgm:t>
        <a:bodyPr/>
        <a:lstStyle/>
        <a:p>
          <a:r>
            <a:rPr lang="en-US" dirty="0"/>
            <a:t>Paper product coatings</a:t>
          </a:r>
        </a:p>
      </dgm:t>
    </dgm:pt>
    <dgm:pt modelId="{1B79DBF7-1093-468A-8402-86363914E817}" type="parTrans" cxnId="{4E349385-AA0C-4E81-B4C7-662A7B55FB20}">
      <dgm:prSet/>
      <dgm:spPr/>
      <dgm:t>
        <a:bodyPr/>
        <a:lstStyle/>
        <a:p>
          <a:endParaRPr lang="en-US"/>
        </a:p>
      </dgm:t>
    </dgm:pt>
    <dgm:pt modelId="{E4917892-D19F-463B-892D-49698D71998B}" type="sibTrans" cxnId="{4E349385-AA0C-4E81-B4C7-662A7B55FB20}">
      <dgm:prSet/>
      <dgm:spPr/>
      <dgm:t>
        <a:bodyPr/>
        <a:lstStyle/>
        <a:p>
          <a:endParaRPr lang="en-US"/>
        </a:p>
      </dgm:t>
    </dgm:pt>
    <dgm:pt modelId="{C27BC768-D316-4D70-B48B-9CE6137A14AD}">
      <dgm:prSet phldrT="[Text]"/>
      <dgm:spPr/>
      <dgm:t>
        <a:bodyPr/>
        <a:lstStyle/>
        <a:p>
          <a:r>
            <a:rPr lang="en-US" dirty="0"/>
            <a:t>Insulation</a:t>
          </a:r>
        </a:p>
      </dgm:t>
    </dgm:pt>
    <dgm:pt modelId="{6F5638A0-1053-497D-A2F0-F4C349D9B79B}" type="parTrans" cxnId="{B08B9EB7-5E5C-47F4-9CE1-B04D28503BC8}">
      <dgm:prSet/>
      <dgm:spPr/>
      <dgm:t>
        <a:bodyPr/>
        <a:lstStyle/>
        <a:p>
          <a:endParaRPr lang="en-US"/>
        </a:p>
      </dgm:t>
    </dgm:pt>
    <dgm:pt modelId="{9BD02AA5-0FF8-4372-9591-1EE0B1B9A31B}" type="sibTrans" cxnId="{B08B9EB7-5E5C-47F4-9CE1-B04D28503BC8}">
      <dgm:prSet/>
      <dgm:spPr/>
      <dgm:t>
        <a:bodyPr/>
        <a:lstStyle/>
        <a:p>
          <a:endParaRPr lang="en-US"/>
        </a:p>
      </dgm:t>
    </dgm:pt>
    <dgm:pt modelId="{9AC1512A-911E-4CAA-81E8-14492B266F1D}">
      <dgm:prSet phldrT="[Text]"/>
      <dgm:spPr/>
      <dgm:t>
        <a:bodyPr/>
        <a:lstStyle/>
        <a:p>
          <a:r>
            <a:rPr lang="en-US" dirty="0"/>
            <a:t>Other chemicals</a:t>
          </a:r>
        </a:p>
      </dgm:t>
    </dgm:pt>
    <dgm:pt modelId="{095A2124-B51D-43F5-A9BC-2E177EB2EC39}" type="parTrans" cxnId="{40C4020A-FD34-47CE-88FF-63F64015CB8F}">
      <dgm:prSet/>
      <dgm:spPr/>
      <dgm:t>
        <a:bodyPr/>
        <a:lstStyle/>
        <a:p>
          <a:endParaRPr lang="en-US"/>
        </a:p>
      </dgm:t>
    </dgm:pt>
    <dgm:pt modelId="{BFD6E34F-169C-4D21-8DC1-10947A734A44}" type="sibTrans" cxnId="{40C4020A-FD34-47CE-88FF-63F64015CB8F}">
      <dgm:prSet/>
      <dgm:spPr/>
      <dgm:t>
        <a:bodyPr/>
        <a:lstStyle/>
        <a:p>
          <a:endParaRPr lang="en-US"/>
        </a:p>
      </dgm:t>
    </dgm:pt>
    <dgm:pt modelId="{C588AE58-BCB4-48A3-9D32-389C04A8F50F}">
      <dgm:prSet phldrT="[Text]"/>
      <dgm:spPr/>
      <dgm:t>
        <a:bodyPr/>
        <a:lstStyle/>
        <a:p>
          <a:endParaRPr lang="en-US" dirty="0"/>
        </a:p>
      </dgm:t>
    </dgm:pt>
    <dgm:pt modelId="{C3AC9241-B2D2-4A7A-AFE6-4EBF0BF55E16}" type="parTrans" cxnId="{69CD743E-D548-4E68-8029-814AFBBE3AFD}">
      <dgm:prSet/>
      <dgm:spPr/>
      <dgm:t>
        <a:bodyPr/>
        <a:lstStyle/>
        <a:p>
          <a:endParaRPr lang="en-US"/>
        </a:p>
      </dgm:t>
    </dgm:pt>
    <dgm:pt modelId="{D49D3098-347B-4AB0-B587-AF7464A13E54}" type="sibTrans" cxnId="{69CD743E-D548-4E68-8029-814AFBBE3AFD}">
      <dgm:prSet/>
      <dgm:spPr/>
      <dgm:t>
        <a:bodyPr/>
        <a:lstStyle/>
        <a:p>
          <a:endParaRPr lang="en-US"/>
        </a:p>
      </dgm:t>
    </dgm:pt>
    <dgm:pt modelId="{05DF66B5-4C21-476D-84DA-78B35F5A1150}">
      <dgm:prSet phldrT="[Text]"/>
      <dgm:spPr/>
      <dgm:t>
        <a:bodyPr/>
        <a:lstStyle/>
        <a:p>
          <a:r>
            <a:rPr lang="en-US" dirty="0"/>
            <a:t>Inhalation</a:t>
          </a:r>
        </a:p>
      </dgm:t>
    </dgm:pt>
    <dgm:pt modelId="{5AB4C0A9-399A-4965-9C4D-0B0B0CBDD674}" type="parTrans" cxnId="{76DF8B3C-BA8B-44CA-96D4-2E0056A38CC0}">
      <dgm:prSet/>
      <dgm:spPr/>
      <dgm:t>
        <a:bodyPr/>
        <a:lstStyle/>
        <a:p>
          <a:endParaRPr lang="en-US"/>
        </a:p>
      </dgm:t>
    </dgm:pt>
    <dgm:pt modelId="{54CA583B-14B6-405F-85EC-5330DCBCBBDC}" type="sibTrans" cxnId="{76DF8B3C-BA8B-44CA-96D4-2E0056A38CC0}">
      <dgm:prSet/>
      <dgm:spPr/>
      <dgm:t>
        <a:bodyPr/>
        <a:lstStyle/>
        <a:p>
          <a:endParaRPr lang="en-US"/>
        </a:p>
      </dgm:t>
    </dgm:pt>
    <dgm:pt modelId="{25B7DB80-B55A-4A3B-8E67-605B489E77AC}">
      <dgm:prSet phldrT="[Text]"/>
      <dgm:spPr/>
      <dgm:t>
        <a:bodyPr/>
        <a:lstStyle/>
        <a:p>
          <a:r>
            <a:rPr lang="en-US" dirty="0"/>
            <a:t>Absorption</a:t>
          </a:r>
        </a:p>
        <a:p>
          <a:r>
            <a:rPr lang="en-US" dirty="0"/>
            <a:t>	</a:t>
          </a:r>
        </a:p>
      </dgm:t>
    </dgm:pt>
    <dgm:pt modelId="{0FF5EA1D-1507-4B58-8CBB-4EB890B127E3}" type="parTrans" cxnId="{2F920B73-E1DA-4080-B6ED-B1E13F06240F}">
      <dgm:prSet/>
      <dgm:spPr/>
      <dgm:t>
        <a:bodyPr/>
        <a:lstStyle/>
        <a:p>
          <a:endParaRPr lang="en-US"/>
        </a:p>
      </dgm:t>
    </dgm:pt>
    <dgm:pt modelId="{BCBE5DFE-AEC6-4516-A27F-B4722980970D}" type="sibTrans" cxnId="{2F920B73-E1DA-4080-B6ED-B1E13F06240F}">
      <dgm:prSet/>
      <dgm:spPr/>
      <dgm:t>
        <a:bodyPr/>
        <a:lstStyle/>
        <a:p>
          <a:endParaRPr lang="en-US"/>
        </a:p>
      </dgm:t>
    </dgm:pt>
    <dgm:pt modelId="{8EFC5A36-2C76-4A7C-AE9F-79889D0D5AAC}" type="pres">
      <dgm:prSet presAssocID="{2E55FF84-511B-44B2-8ED0-D1AA4FA91241}" presName="linear" presStyleCnt="0">
        <dgm:presLayoutVars>
          <dgm:dir/>
          <dgm:animLvl val="lvl"/>
          <dgm:resizeHandles val="exact"/>
        </dgm:presLayoutVars>
      </dgm:prSet>
      <dgm:spPr/>
    </dgm:pt>
    <dgm:pt modelId="{5063215D-983E-41FF-8FF8-99F6475F3AC9}" type="pres">
      <dgm:prSet presAssocID="{320D3295-2AD7-463C-8B3C-44BF568C6F65}" presName="parentLin" presStyleCnt="0"/>
      <dgm:spPr/>
    </dgm:pt>
    <dgm:pt modelId="{567667C5-ACD6-4809-BA54-701A40991517}" type="pres">
      <dgm:prSet presAssocID="{320D3295-2AD7-463C-8B3C-44BF568C6F65}" presName="parentLeftMargin" presStyleLbl="node1" presStyleIdx="0" presStyleCnt="3"/>
      <dgm:spPr/>
    </dgm:pt>
    <dgm:pt modelId="{0EB82DB0-7794-4089-9C14-13E510E4F456}" type="pres">
      <dgm:prSet presAssocID="{320D3295-2AD7-463C-8B3C-44BF568C6F65}" presName="parentText" presStyleLbl="node1" presStyleIdx="0" presStyleCnt="3">
        <dgm:presLayoutVars>
          <dgm:chMax val="0"/>
          <dgm:bulletEnabled val="1"/>
        </dgm:presLayoutVars>
      </dgm:prSet>
      <dgm:spPr/>
    </dgm:pt>
    <dgm:pt modelId="{8EF8FE08-158E-4410-AC84-D2171D0E5364}" type="pres">
      <dgm:prSet presAssocID="{320D3295-2AD7-463C-8B3C-44BF568C6F65}" presName="negativeSpace" presStyleCnt="0"/>
      <dgm:spPr/>
    </dgm:pt>
    <dgm:pt modelId="{3DC65918-A333-4C0F-B078-A30BCEA84052}" type="pres">
      <dgm:prSet presAssocID="{320D3295-2AD7-463C-8B3C-44BF568C6F65}" presName="childText" presStyleLbl="conFgAcc1" presStyleIdx="0" presStyleCnt="3">
        <dgm:presLayoutVars>
          <dgm:bulletEnabled val="1"/>
        </dgm:presLayoutVars>
      </dgm:prSet>
      <dgm:spPr/>
    </dgm:pt>
    <dgm:pt modelId="{C404C399-2BC3-4979-8A78-C330F651EDC5}" type="pres">
      <dgm:prSet presAssocID="{F05EA045-6B45-462C-9ADA-A3CE16EF9957}" presName="spaceBetweenRectangles" presStyleCnt="0"/>
      <dgm:spPr/>
    </dgm:pt>
    <dgm:pt modelId="{0FFDFE61-B2A4-4755-8491-26BAFD1173C3}" type="pres">
      <dgm:prSet presAssocID="{3709B0BD-BA0F-4137-A492-B93F2E157883}" presName="parentLin" presStyleCnt="0"/>
      <dgm:spPr/>
    </dgm:pt>
    <dgm:pt modelId="{DC825FDF-1AFD-4B87-81A7-4544D76BB806}" type="pres">
      <dgm:prSet presAssocID="{3709B0BD-BA0F-4137-A492-B93F2E157883}" presName="parentLeftMargin" presStyleLbl="node1" presStyleIdx="0" presStyleCnt="3"/>
      <dgm:spPr/>
    </dgm:pt>
    <dgm:pt modelId="{4CB8C7AC-E026-44EB-A647-F89F251E54E4}" type="pres">
      <dgm:prSet presAssocID="{3709B0BD-BA0F-4137-A492-B93F2E157883}" presName="parentText" presStyleLbl="node1" presStyleIdx="1" presStyleCnt="3">
        <dgm:presLayoutVars>
          <dgm:chMax val="0"/>
          <dgm:bulletEnabled val="1"/>
        </dgm:presLayoutVars>
      </dgm:prSet>
      <dgm:spPr/>
    </dgm:pt>
    <dgm:pt modelId="{56D1A92C-F4B0-4CB6-9926-486AC95063B0}" type="pres">
      <dgm:prSet presAssocID="{3709B0BD-BA0F-4137-A492-B93F2E157883}" presName="negativeSpace" presStyleCnt="0"/>
      <dgm:spPr/>
    </dgm:pt>
    <dgm:pt modelId="{AE148052-3817-40B9-9573-C9A8DD819EF4}" type="pres">
      <dgm:prSet presAssocID="{3709B0BD-BA0F-4137-A492-B93F2E157883}" presName="childText" presStyleLbl="conFgAcc1" presStyleIdx="1" presStyleCnt="3">
        <dgm:presLayoutVars>
          <dgm:bulletEnabled val="1"/>
        </dgm:presLayoutVars>
      </dgm:prSet>
      <dgm:spPr/>
    </dgm:pt>
    <dgm:pt modelId="{A2AECAEC-DAA7-49EC-BB96-A3584A30A6B9}" type="pres">
      <dgm:prSet presAssocID="{7D29D4E4-D2D9-4594-9E4B-88276F29ED25}" presName="spaceBetweenRectangles" presStyleCnt="0"/>
      <dgm:spPr/>
    </dgm:pt>
    <dgm:pt modelId="{3E21B4C4-0302-4511-8BB0-361DB1843EFC}" type="pres">
      <dgm:prSet presAssocID="{24339FFD-3575-418F-8153-E12FB692D176}" presName="parentLin" presStyleCnt="0"/>
      <dgm:spPr/>
    </dgm:pt>
    <dgm:pt modelId="{77BB572D-2244-4F2B-BB46-570A555912BF}" type="pres">
      <dgm:prSet presAssocID="{24339FFD-3575-418F-8153-E12FB692D176}" presName="parentLeftMargin" presStyleLbl="node1" presStyleIdx="1" presStyleCnt="3"/>
      <dgm:spPr/>
    </dgm:pt>
    <dgm:pt modelId="{77359DD6-70FF-486D-ADFB-F7BB29F0F76B}" type="pres">
      <dgm:prSet presAssocID="{24339FFD-3575-418F-8153-E12FB692D176}" presName="parentText" presStyleLbl="node1" presStyleIdx="2" presStyleCnt="3">
        <dgm:presLayoutVars>
          <dgm:chMax val="0"/>
          <dgm:bulletEnabled val="1"/>
        </dgm:presLayoutVars>
      </dgm:prSet>
      <dgm:spPr/>
    </dgm:pt>
    <dgm:pt modelId="{864C0FA5-1AD2-400C-A7D3-8588414C45F0}" type="pres">
      <dgm:prSet presAssocID="{24339FFD-3575-418F-8153-E12FB692D176}" presName="negativeSpace" presStyleCnt="0"/>
      <dgm:spPr/>
    </dgm:pt>
    <dgm:pt modelId="{D115F8B3-EE54-4D41-89F6-64A2645F82B6}" type="pres">
      <dgm:prSet presAssocID="{24339FFD-3575-418F-8153-E12FB692D176}" presName="childText" presStyleLbl="conFgAcc1" presStyleIdx="2" presStyleCnt="3">
        <dgm:presLayoutVars>
          <dgm:bulletEnabled val="1"/>
        </dgm:presLayoutVars>
      </dgm:prSet>
      <dgm:spPr/>
    </dgm:pt>
  </dgm:ptLst>
  <dgm:cxnLst>
    <dgm:cxn modelId="{D13C9AF7-4C7B-4A85-883C-64AB072D0FF7}" type="presOf" srcId="{66E1E0A6-9597-4381-B517-BC3D6B23C836}" destId="{AE148052-3817-40B9-9573-C9A8DD819EF4}" srcOrd="0" destOrd="0" presId="urn:microsoft.com/office/officeart/2005/8/layout/list1"/>
    <dgm:cxn modelId="{7A8FC738-D85A-46F6-ADFE-B8D5E166B217}" type="presOf" srcId="{24339FFD-3575-418F-8153-E12FB692D176}" destId="{77BB572D-2244-4F2B-BB46-570A555912BF}" srcOrd="0" destOrd="0" presId="urn:microsoft.com/office/officeart/2005/8/layout/list1"/>
    <dgm:cxn modelId="{32EBF614-2952-49D0-BCC5-7C8BF03DF3C7}" type="presOf" srcId="{5B85629F-85F5-4146-8AE4-52ECD41AB785}" destId="{3DC65918-A333-4C0F-B078-A30BCEA84052}" srcOrd="0" destOrd="0" presId="urn:microsoft.com/office/officeart/2005/8/layout/list1"/>
    <dgm:cxn modelId="{16566A59-A717-4D5B-AFEB-287D6D71DCA6}" type="presOf" srcId="{3709B0BD-BA0F-4137-A492-B93F2E157883}" destId="{DC825FDF-1AFD-4B87-81A7-4544D76BB806}" srcOrd="0" destOrd="0" presId="urn:microsoft.com/office/officeart/2005/8/layout/list1"/>
    <dgm:cxn modelId="{063DDAFD-3186-4A81-BE0E-45A067C258D4}" type="presOf" srcId="{25B7DB80-B55A-4A3B-8E67-605B489E77AC}" destId="{D115F8B3-EE54-4D41-89F6-64A2645F82B6}" srcOrd="0" destOrd="1" presId="urn:microsoft.com/office/officeart/2005/8/layout/list1"/>
    <dgm:cxn modelId="{20C538C1-0136-4F3E-AAEA-F1041264BBD7}" srcId="{3709B0BD-BA0F-4137-A492-B93F2E157883}" destId="{66E1E0A6-9597-4381-B517-BC3D6B23C836}" srcOrd="0" destOrd="0" parTransId="{6FEA8A71-66FE-4D1B-BA6F-2C2ACA2596B3}" sibTransId="{52A08E18-BB31-4BD0-B7B1-50B2F457883E}"/>
    <dgm:cxn modelId="{EC5CB58B-A99A-4BAA-A964-CD8A76D4C250}" srcId="{320D3295-2AD7-463C-8B3C-44BF568C6F65}" destId="{DA3A1CEB-89D7-40FF-9D44-58B22AD71621}" srcOrd="2" destOrd="0" parTransId="{FFB0A501-0ACA-49A3-8AE7-A6753E4550D8}" sibTransId="{1AF8682F-5412-4508-9015-AC714D5A99E6}"/>
    <dgm:cxn modelId="{9AB5708C-1EEC-4E03-86F1-74351E0D45A3}" type="presOf" srcId="{2E55FF84-511B-44B2-8ED0-D1AA4FA91241}" destId="{8EFC5A36-2C76-4A7C-AE9F-79889D0D5AAC}" srcOrd="0" destOrd="0" presId="urn:microsoft.com/office/officeart/2005/8/layout/list1"/>
    <dgm:cxn modelId="{483A4BBB-6AAC-43F0-935A-68249A78268C}" type="presOf" srcId="{DA3A1CEB-89D7-40FF-9D44-58B22AD71621}" destId="{3DC65918-A333-4C0F-B078-A30BCEA84052}" srcOrd="0" destOrd="2" presId="urn:microsoft.com/office/officeart/2005/8/layout/list1"/>
    <dgm:cxn modelId="{E9F1CB3F-F270-4A88-A99D-F93691A02218}" type="presOf" srcId="{24339FFD-3575-418F-8153-E12FB692D176}" destId="{77359DD6-70FF-486D-ADFB-F7BB29F0F76B}" srcOrd="1" destOrd="0" presId="urn:microsoft.com/office/officeart/2005/8/layout/list1"/>
    <dgm:cxn modelId="{E5949273-097A-4320-94DF-D4D5E995ED49}" srcId="{320D3295-2AD7-463C-8B3C-44BF568C6F65}" destId="{18290C46-E1D9-44BB-9573-4DF26ED63570}" srcOrd="3" destOrd="0" parTransId="{8DEEFB37-3C61-4C23-9607-795CD7003981}" sibTransId="{B159C8D4-14E9-4680-B73B-25F65010D938}"/>
    <dgm:cxn modelId="{D5543081-94AA-4F3E-96AE-DF428F05AA6E}" type="presOf" srcId="{C588AE58-BCB4-48A3-9D32-389C04A8F50F}" destId="{D115F8B3-EE54-4D41-89F6-64A2645F82B6}" srcOrd="0" destOrd="2" presId="urn:microsoft.com/office/officeart/2005/8/layout/list1"/>
    <dgm:cxn modelId="{E14F8229-D9F0-4B74-80B2-4F72EEEDAA8E}" type="presOf" srcId="{3709B0BD-BA0F-4137-A492-B93F2E157883}" destId="{4CB8C7AC-E026-44EB-A647-F89F251E54E4}" srcOrd="1" destOrd="0" presId="urn:microsoft.com/office/officeart/2005/8/layout/list1"/>
    <dgm:cxn modelId="{5286683D-98FE-45D1-9CCA-F7C6530DE756}" srcId="{2E55FF84-511B-44B2-8ED0-D1AA4FA91241}" destId="{3709B0BD-BA0F-4137-A492-B93F2E157883}" srcOrd="1" destOrd="0" parTransId="{472622AF-501D-4939-8532-2A98890344F5}" sibTransId="{7D29D4E4-D2D9-4594-9E4B-88276F29ED25}"/>
    <dgm:cxn modelId="{FC9751E4-57FE-4763-A495-23AB5927FBA8}" type="presOf" srcId="{C27BC768-D316-4D70-B48B-9CE6137A14AD}" destId="{3DC65918-A333-4C0F-B078-A30BCEA84052}" srcOrd="0" destOrd="5" presId="urn:microsoft.com/office/officeart/2005/8/layout/list1"/>
    <dgm:cxn modelId="{F24F15C6-66A6-4214-B0FE-BCB6B94DF942}" type="presOf" srcId="{6492E685-F3A7-4A40-A967-09C55171DA6A}" destId="{3DC65918-A333-4C0F-B078-A30BCEA84052}" srcOrd="0" destOrd="4" presId="urn:microsoft.com/office/officeart/2005/8/layout/list1"/>
    <dgm:cxn modelId="{69CD743E-D548-4E68-8029-814AFBBE3AFD}" srcId="{24339FFD-3575-418F-8153-E12FB692D176}" destId="{C588AE58-BCB4-48A3-9D32-389C04A8F50F}" srcOrd="2" destOrd="0" parTransId="{C3AC9241-B2D2-4A7A-AFE6-4EBF0BF55E16}" sibTransId="{D49D3098-347B-4AB0-B587-AF7464A13E54}"/>
    <dgm:cxn modelId="{A1389C55-EBE9-4F6E-A649-2887A06B562E}" type="presOf" srcId="{320D3295-2AD7-463C-8B3C-44BF568C6F65}" destId="{567667C5-ACD6-4809-BA54-701A40991517}" srcOrd="0" destOrd="0" presId="urn:microsoft.com/office/officeart/2005/8/layout/list1"/>
    <dgm:cxn modelId="{B1ECAA50-F6AC-4B88-976D-715D0E3951E0}" type="presOf" srcId="{E2951AD9-0749-4620-8475-7C32959F2275}" destId="{3DC65918-A333-4C0F-B078-A30BCEA84052}" srcOrd="0" destOrd="1" presId="urn:microsoft.com/office/officeart/2005/8/layout/list1"/>
    <dgm:cxn modelId="{C4AC89EB-6219-485E-90D5-FEC75A3326CC}" type="presOf" srcId="{05DF66B5-4C21-476D-84DA-78B35F5A1150}" destId="{D115F8B3-EE54-4D41-89F6-64A2645F82B6}" srcOrd="0" destOrd="0" presId="urn:microsoft.com/office/officeart/2005/8/layout/list1"/>
    <dgm:cxn modelId="{B9F39508-50BE-4C0C-A9B8-CAEF51D57C24}" srcId="{320D3295-2AD7-463C-8B3C-44BF568C6F65}" destId="{5B85629F-85F5-4146-8AE4-52ECD41AB785}" srcOrd="0" destOrd="0" parTransId="{8E97E8FF-BE0A-4F5D-B31C-BA9A600C8A4B}" sibTransId="{0AAF7F22-8270-4791-8E91-FE0609F2A907}"/>
    <dgm:cxn modelId="{4E349385-AA0C-4E81-B4C7-662A7B55FB20}" srcId="{320D3295-2AD7-463C-8B3C-44BF568C6F65}" destId="{6492E685-F3A7-4A40-A967-09C55171DA6A}" srcOrd="4" destOrd="0" parTransId="{1B79DBF7-1093-468A-8402-86363914E817}" sibTransId="{E4917892-D19F-463B-892D-49698D71998B}"/>
    <dgm:cxn modelId="{1DE4AA27-399E-4219-B39B-34F2C692E4BC}" type="presOf" srcId="{9AC1512A-911E-4CAA-81E8-14492B266F1D}" destId="{3DC65918-A333-4C0F-B078-A30BCEA84052}" srcOrd="0" destOrd="6" presId="urn:microsoft.com/office/officeart/2005/8/layout/list1"/>
    <dgm:cxn modelId="{2F920B73-E1DA-4080-B6ED-B1E13F06240F}" srcId="{24339FFD-3575-418F-8153-E12FB692D176}" destId="{25B7DB80-B55A-4A3B-8E67-605B489E77AC}" srcOrd="1" destOrd="0" parTransId="{0FF5EA1D-1507-4B58-8CBB-4EB890B127E3}" sibTransId="{BCBE5DFE-AEC6-4516-A27F-B4722980970D}"/>
    <dgm:cxn modelId="{76DF8B3C-BA8B-44CA-96D4-2E0056A38CC0}" srcId="{24339FFD-3575-418F-8153-E12FB692D176}" destId="{05DF66B5-4C21-476D-84DA-78B35F5A1150}" srcOrd="0" destOrd="0" parTransId="{5AB4C0A9-399A-4965-9C4D-0B0B0CBDD674}" sibTransId="{54CA583B-14B6-405F-85EC-5330DCBCBBDC}"/>
    <dgm:cxn modelId="{7B469ADF-3A51-4D93-B37F-D24031F28F60}" srcId="{2E55FF84-511B-44B2-8ED0-D1AA4FA91241}" destId="{24339FFD-3575-418F-8153-E12FB692D176}" srcOrd="2" destOrd="0" parTransId="{80E24DA2-54FD-40B7-8E65-C52B90BD87A3}" sibTransId="{B7C1404B-2CA5-4D3E-9031-6FD273B25F1E}"/>
    <dgm:cxn modelId="{7ADDFC58-478B-4D5E-8E75-E3A95C53E945}" srcId="{2E55FF84-511B-44B2-8ED0-D1AA4FA91241}" destId="{320D3295-2AD7-463C-8B3C-44BF568C6F65}" srcOrd="0" destOrd="0" parTransId="{89A05E3E-FC96-42A8-9A88-608A4C5AF92B}" sibTransId="{F05EA045-6B45-462C-9ADA-A3CE16EF9957}"/>
    <dgm:cxn modelId="{12EF39FC-A412-4A13-8F96-384FA74B95EF}" type="presOf" srcId="{18290C46-E1D9-44BB-9573-4DF26ED63570}" destId="{3DC65918-A333-4C0F-B078-A30BCEA84052}" srcOrd="0" destOrd="3" presId="urn:microsoft.com/office/officeart/2005/8/layout/list1"/>
    <dgm:cxn modelId="{E73AAC70-3530-4AEA-9208-90FCFAB47CAD}" type="presOf" srcId="{320D3295-2AD7-463C-8B3C-44BF568C6F65}" destId="{0EB82DB0-7794-4089-9C14-13E510E4F456}" srcOrd="1" destOrd="0" presId="urn:microsoft.com/office/officeart/2005/8/layout/list1"/>
    <dgm:cxn modelId="{C6E181FA-0DDE-46CA-BCCA-5AB25B162A94}" srcId="{320D3295-2AD7-463C-8B3C-44BF568C6F65}" destId="{E2951AD9-0749-4620-8475-7C32959F2275}" srcOrd="1" destOrd="0" parTransId="{D4A1CB5F-4C42-4545-8DBE-1DEF1E23C695}" sibTransId="{4838A4D1-B7B6-4046-B59F-4E6502C7B343}"/>
    <dgm:cxn modelId="{B08B9EB7-5E5C-47F4-9CE1-B04D28503BC8}" srcId="{320D3295-2AD7-463C-8B3C-44BF568C6F65}" destId="{C27BC768-D316-4D70-B48B-9CE6137A14AD}" srcOrd="5" destOrd="0" parTransId="{6F5638A0-1053-497D-A2F0-F4C349D9B79B}" sibTransId="{9BD02AA5-0FF8-4372-9591-1EE0B1B9A31B}"/>
    <dgm:cxn modelId="{40C4020A-FD34-47CE-88FF-63F64015CB8F}" srcId="{320D3295-2AD7-463C-8B3C-44BF568C6F65}" destId="{9AC1512A-911E-4CAA-81E8-14492B266F1D}" srcOrd="6" destOrd="0" parTransId="{095A2124-B51D-43F5-A9BC-2E177EB2EC39}" sibTransId="{BFD6E34F-169C-4D21-8DC1-10947A734A44}"/>
    <dgm:cxn modelId="{32B45417-BC57-436E-951F-77A882C4FA1C}" type="presParOf" srcId="{8EFC5A36-2C76-4A7C-AE9F-79889D0D5AAC}" destId="{5063215D-983E-41FF-8FF8-99F6475F3AC9}" srcOrd="0" destOrd="0" presId="urn:microsoft.com/office/officeart/2005/8/layout/list1"/>
    <dgm:cxn modelId="{F1A1DEB0-2D13-4EDD-93D0-AC7A8BE59805}" type="presParOf" srcId="{5063215D-983E-41FF-8FF8-99F6475F3AC9}" destId="{567667C5-ACD6-4809-BA54-701A40991517}" srcOrd="0" destOrd="0" presId="urn:microsoft.com/office/officeart/2005/8/layout/list1"/>
    <dgm:cxn modelId="{37C62033-6DAA-47D4-9834-B36D2D12C1D4}" type="presParOf" srcId="{5063215D-983E-41FF-8FF8-99F6475F3AC9}" destId="{0EB82DB0-7794-4089-9C14-13E510E4F456}" srcOrd="1" destOrd="0" presId="urn:microsoft.com/office/officeart/2005/8/layout/list1"/>
    <dgm:cxn modelId="{507CFFB1-8782-493B-A17C-24ABD1928058}" type="presParOf" srcId="{8EFC5A36-2C76-4A7C-AE9F-79889D0D5AAC}" destId="{8EF8FE08-158E-4410-AC84-D2171D0E5364}" srcOrd="1" destOrd="0" presId="urn:microsoft.com/office/officeart/2005/8/layout/list1"/>
    <dgm:cxn modelId="{E0B00B43-7D61-4225-BA17-D515A9EAEBC5}" type="presParOf" srcId="{8EFC5A36-2C76-4A7C-AE9F-79889D0D5AAC}" destId="{3DC65918-A333-4C0F-B078-A30BCEA84052}" srcOrd="2" destOrd="0" presId="urn:microsoft.com/office/officeart/2005/8/layout/list1"/>
    <dgm:cxn modelId="{E48360FC-D4B8-4872-8B02-48DE6D69E64A}" type="presParOf" srcId="{8EFC5A36-2C76-4A7C-AE9F-79889D0D5AAC}" destId="{C404C399-2BC3-4979-8A78-C330F651EDC5}" srcOrd="3" destOrd="0" presId="urn:microsoft.com/office/officeart/2005/8/layout/list1"/>
    <dgm:cxn modelId="{6EB1E0FC-D99B-4288-BB2F-867D2B37D900}" type="presParOf" srcId="{8EFC5A36-2C76-4A7C-AE9F-79889D0D5AAC}" destId="{0FFDFE61-B2A4-4755-8491-26BAFD1173C3}" srcOrd="4" destOrd="0" presId="urn:microsoft.com/office/officeart/2005/8/layout/list1"/>
    <dgm:cxn modelId="{7A6A8445-91B2-4B53-BFCA-6289B58B39E7}" type="presParOf" srcId="{0FFDFE61-B2A4-4755-8491-26BAFD1173C3}" destId="{DC825FDF-1AFD-4B87-81A7-4544D76BB806}" srcOrd="0" destOrd="0" presId="urn:microsoft.com/office/officeart/2005/8/layout/list1"/>
    <dgm:cxn modelId="{DF21DDE6-EAA9-42E5-879C-5E918FB89883}" type="presParOf" srcId="{0FFDFE61-B2A4-4755-8491-26BAFD1173C3}" destId="{4CB8C7AC-E026-44EB-A647-F89F251E54E4}" srcOrd="1" destOrd="0" presId="urn:microsoft.com/office/officeart/2005/8/layout/list1"/>
    <dgm:cxn modelId="{2CA6B2E6-7880-4185-B567-F82B45DC5B91}" type="presParOf" srcId="{8EFC5A36-2C76-4A7C-AE9F-79889D0D5AAC}" destId="{56D1A92C-F4B0-4CB6-9926-486AC95063B0}" srcOrd="5" destOrd="0" presId="urn:microsoft.com/office/officeart/2005/8/layout/list1"/>
    <dgm:cxn modelId="{404FA2B3-ABE5-4209-9474-F7C34557418E}" type="presParOf" srcId="{8EFC5A36-2C76-4A7C-AE9F-79889D0D5AAC}" destId="{AE148052-3817-40B9-9573-C9A8DD819EF4}" srcOrd="6" destOrd="0" presId="urn:microsoft.com/office/officeart/2005/8/layout/list1"/>
    <dgm:cxn modelId="{01663023-9668-4005-A12F-2C36D8751935}" type="presParOf" srcId="{8EFC5A36-2C76-4A7C-AE9F-79889D0D5AAC}" destId="{A2AECAEC-DAA7-49EC-BB96-A3584A30A6B9}" srcOrd="7" destOrd="0" presId="urn:microsoft.com/office/officeart/2005/8/layout/list1"/>
    <dgm:cxn modelId="{28B75689-523D-4F90-B274-ED1F18224423}" type="presParOf" srcId="{8EFC5A36-2C76-4A7C-AE9F-79889D0D5AAC}" destId="{3E21B4C4-0302-4511-8BB0-361DB1843EFC}" srcOrd="8" destOrd="0" presId="urn:microsoft.com/office/officeart/2005/8/layout/list1"/>
    <dgm:cxn modelId="{E7F59356-F6FF-4AC7-86DF-303B60F2714B}" type="presParOf" srcId="{3E21B4C4-0302-4511-8BB0-361DB1843EFC}" destId="{77BB572D-2244-4F2B-BB46-570A555912BF}" srcOrd="0" destOrd="0" presId="urn:microsoft.com/office/officeart/2005/8/layout/list1"/>
    <dgm:cxn modelId="{1541955E-8AB3-4F09-BF53-F513CCD5DF0D}" type="presParOf" srcId="{3E21B4C4-0302-4511-8BB0-361DB1843EFC}" destId="{77359DD6-70FF-486D-ADFB-F7BB29F0F76B}" srcOrd="1" destOrd="0" presId="urn:microsoft.com/office/officeart/2005/8/layout/list1"/>
    <dgm:cxn modelId="{CAAD51BC-96C6-4CC5-AF88-F7D694F6254D}" type="presParOf" srcId="{8EFC5A36-2C76-4A7C-AE9F-79889D0D5AAC}" destId="{864C0FA5-1AD2-400C-A7D3-8588414C45F0}" srcOrd="9" destOrd="0" presId="urn:microsoft.com/office/officeart/2005/8/layout/list1"/>
    <dgm:cxn modelId="{7C1A18A0-31CA-488E-9278-54F08E7DD850}" type="presParOf" srcId="{8EFC5A36-2C76-4A7C-AE9F-79889D0D5AAC}" destId="{D115F8B3-EE54-4D41-89F6-64A2645F82B6}"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C11EBE-3385-4D7F-8E69-52FD771C73E6}" type="doc">
      <dgm:prSet loTypeId="urn:microsoft.com/office/officeart/2005/8/layout/hProcess9" loCatId="process" qsTypeId="urn:microsoft.com/office/officeart/2005/8/quickstyle/simple1" qsCatId="simple" csTypeId="urn:microsoft.com/office/officeart/2005/8/colors/accent1_2" csCatId="accent1" phldr="1"/>
      <dgm:spPr/>
    </dgm:pt>
    <dgm:pt modelId="{00B90751-C74D-47B3-8733-B45640301713}">
      <dgm:prSet phldrT="[Text]"/>
      <dgm:spPr/>
      <dgm:t>
        <a:bodyPr/>
        <a:lstStyle/>
        <a:p>
          <a:r>
            <a:rPr lang="en-US" dirty="0"/>
            <a:t>Follow safe work practices, clean-up and disposal. </a:t>
          </a:r>
        </a:p>
      </dgm:t>
    </dgm:pt>
    <dgm:pt modelId="{0F37B776-FBB3-4104-9D48-2090672BC4DB}" type="parTrans" cxnId="{B221D482-CCB8-45A5-AFF2-03A20B35D636}">
      <dgm:prSet/>
      <dgm:spPr/>
      <dgm:t>
        <a:bodyPr/>
        <a:lstStyle/>
        <a:p>
          <a:endParaRPr lang="en-US"/>
        </a:p>
      </dgm:t>
    </dgm:pt>
    <dgm:pt modelId="{3F086BCC-A0E2-4F01-889C-3E36A604B557}" type="sibTrans" cxnId="{B221D482-CCB8-45A5-AFF2-03A20B35D636}">
      <dgm:prSet/>
      <dgm:spPr/>
      <dgm:t>
        <a:bodyPr/>
        <a:lstStyle/>
        <a:p>
          <a:endParaRPr lang="en-US"/>
        </a:p>
      </dgm:t>
    </dgm:pt>
    <dgm:pt modelId="{04FB1AF7-3E93-4625-B0C3-271EFC86141F}">
      <dgm:prSet phldrT="[Text]"/>
      <dgm:spPr/>
      <dgm:t>
        <a:bodyPr/>
        <a:lstStyle/>
        <a:p>
          <a:r>
            <a:rPr lang="en-US" dirty="0"/>
            <a:t>Talk to safety manager or supervisor. </a:t>
          </a:r>
        </a:p>
      </dgm:t>
    </dgm:pt>
    <dgm:pt modelId="{272B1F00-8EB9-4324-A52B-9F617A6F7B98}" type="parTrans" cxnId="{15CB3A86-25FC-4435-A3F5-BD2255987A00}">
      <dgm:prSet/>
      <dgm:spPr/>
      <dgm:t>
        <a:bodyPr/>
        <a:lstStyle/>
        <a:p>
          <a:endParaRPr lang="en-US"/>
        </a:p>
      </dgm:t>
    </dgm:pt>
    <dgm:pt modelId="{2D8F1E45-6D9A-43DE-AFFE-C23CF99F7B96}" type="sibTrans" cxnId="{15CB3A86-25FC-4435-A3F5-BD2255987A00}">
      <dgm:prSet/>
      <dgm:spPr/>
      <dgm:t>
        <a:bodyPr/>
        <a:lstStyle/>
        <a:p>
          <a:endParaRPr lang="en-US"/>
        </a:p>
      </dgm:t>
    </dgm:pt>
    <dgm:pt modelId="{15037C31-A9CD-442A-811E-04A11B678825}">
      <dgm:prSet/>
      <dgm:spPr/>
      <dgm:t>
        <a:bodyPr/>
        <a:lstStyle/>
        <a:p>
          <a:r>
            <a:rPr lang="en-US" dirty="0"/>
            <a:t>Wear the right kind of PPE. </a:t>
          </a:r>
        </a:p>
      </dgm:t>
    </dgm:pt>
    <dgm:pt modelId="{D734E83A-4229-4305-A8CA-31DE9237E4E1}" type="parTrans" cxnId="{8340E419-24E4-4263-8D3C-B8EB345A73B4}">
      <dgm:prSet/>
      <dgm:spPr/>
      <dgm:t>
        <a:bodyPr/>
        <a:lstStyle/>
        <a:p>
          <a:endParaRPr lang="en-US"/>
        </a:p>
      </dgm:t>
    </dgm:pt>
    <dgm:pt modelId="{1F913C82-5678-49BE-995C-FBA496B853FC}" type="sibTrans" cxnId="{8340E419-24E4-4263-8D3C-B8EB345A73B4}">
      <dgm:prSet/>
      <dgm:spPr/>
      <dgm:t>
        <a:bodyPr/>
        <a:lstStyle/>
        <a:p>
          <a:endParaRPr lang="en-US"/>
        </a:p>
      </dgm:t>
    </dgm:pt>
    <dgm:pt modelId="{B8F3A017-B8F4-4782-9E1B-38BBA5E812FA}">
      <dgm:prSet/>
      <dgm:spPr/>
      <dgm:t>
        <a:bodyPr/>
        <a:lstStyle/>
        <a:p>
          <a:r>
            <a:rPr lang="en-US" dirty="0"/>
            <a:t>Stop smoking.</a:t>
          </a:r>
        </a:p>
      </dgm:t>
    </dgm:pt>
    <dgm:pt modelId="{A78A85E2-E445-45BB-B34F-2C336FDDBDC9}" type="parTrans" cxnId="{1B756E98-5AB4-4008-B267-F22F9ACB74C5}">
      <dgm:prSet/>
      <dgm:spPr/>
      <dgm:t>
        <a:bodyPr/>
        <a:lstStyle/>
        <a:p>
          <a:endParaRPr lang="en-US"/>
        </a:p>
      </dgm:t>
    </dgm:pt>
    <dgm:pt modelId="{BB02E255-89E2-49DC-A6C9-9D4B3279B0F3}" type="sibTrans" cxnId="{1B756E98-5AB4-4008-B267-F22F9ACB74C5}">
      <dgm:prSet/>
      <dgm:spPr/>
      <dgm:t>
        <a:bodyPr/>
        <a:lstStyle/>
        <a:p>
          <a:endParaRPr lang="en-US"/>
        </a:p>
      </dgm:t>
    </dgm:pt>
    <dgm:pt modelId="{AE8D34F0-9D63-4267-A9B2-F0F84CEC20ED}" type="pres">
      <dgm:prSet presAssocID="{49C11EBE-3385-4D7F-8E69-52FD771C73E6}" presName="CompostProcess" presStyleCnt="0">
        <dgm:presLayoutVars>
          <dgm:dir/>
          <dgm:resizeHandles val="exact"/>
        </dgm:presLayoutVars>
      </dgm:prSet>
      <dgm:spPr/>
    </dgm:pt>
    <dgm:pt modelId="{AD6A5331-55B6-476F-8A2D-29E42014F79F}" type="pres">
      <dgm:prSet presAssocID="{49C11EBE-3385-4D7F-8E69-52FD771C73E6}" presName="arrow" presStyleLbl="bgShp" presStyleIdx="0" presStyleCnt="1"/>
      <dgm:spPr/>
    </dgm:pt>
    <dgm:pt modelId="{3F451331-DFB3-4F50-AC4A-15783DFDFBCA}" type="pres">
      <dgm:prSet presAssocID="{49C11EBE-3385-4D7F-8E69-52FD771C73E6}" presName="linearProcess" presStyleCnt="0"/>
      <dgm:spPr/>
    </dgm:pt>
    <dgm:pt modelId="{51A92143-815E-4D7D-BAAD-C81E77621C12}" type="pres">
      <dgm:prSet presAssocID="{00B90751-C74D-47B3-8733-B45640301713}" presName="textNode" presStyleLbl="node1" presStyleIdx="0" presStyleCnt="4">
        <dgm:presLayoutVars>
          <dgm:bulletEnabled val="1"/>
        </dgm:presLayoutVars>
      </dgm:prSet>
      <dgm:spPr/>
    </dgm:pt>
    <dgm:pt modelId="{7FF05CCF-0052-4651-98E8-A136617D203A}" type="pres">
      <dgm:prSet presAssocID="{3F086BCC-A0E2-4F01-889C-3E36A604B557}" presName="sibTrans" presStyleCnt="0"/>
      <dgm:spPr/>
    </dgm:pt>
    <dgm:pt modelId="{172F3179-B80A-41D9-A1B4-1B1F21C335E6}" type="pres">
      <dgm:prSet presAssocID="{15037C31-A9CD-442A-811E-04A11B678825}" presName="textNode" presStyleLbl="node1" presStyleIdx="1" presStyleCnt="4">
        <dgm:presLayoutVars>
          <dgm:bulletEnabled val="1"/>
        </dgm:presLayoutVars>
      </dgm:prSet>
      <dgm:spPr/>
    </dgm:pt>
    <dgm:pt modelId="{F1DC4C29-25D1-471C-A217-0DCF47C63F71}" type="pres">
      <dgm:prSet presAssocID="{1F913C82-5678-49BE-995C-FBA496B853FC}" presName="sibTrans" presStyleCnt="0"/>
      <dgm:spPr/>
    </dgm:pt>
    <dgm:pt modelId="{73225DDA-98B8-4754-A2F9-C7AD8A19E2DF}" type="pres">
      <dgm:prSet presAssocID="{B8F3A017-B8F4-4782-9E1B-38BBA5E812FA}" presName="textNode" presStyleLbl="node1" presStyleIdx="2" presStyleCnt="4">
        <dgm:presLayoutVars>
          <dgm:bulletEnabled val="1"/>
        </dgm:presLayoutVars>
      </dgm:prSet>
      <dgm:spPr/>
    </dgm:pt>
    <dgm:pt modelId="{0C76442C-33AB-4378-B110-8E4453CEC61F}" type="pres">
      <dgm:prSet presAssocID="{BB02E255-89E2-49DC-A6C9-9D4B3279B0F3}" presName="sibTrans" presStyleCnt="0"/>
      <dgm:spPr/>
    </dgm:pt>
    <dgm:pt modelId="{0A69B444-1068-43C3-A92D-CBC8223AD8D9}" type="pres">
      <dgm:prSet presAssocID="{04FB1AF7-3E93-4625-B0C3-271EFC86141F}" presName="textNode" presStyleLbl="node1" presStyleIdx="3" presStyleCnt="4">
        <dgm:presLayoutVars>
          <dgm:bulletEnabled val="1"/>
        </dgm:presLayoutVars>
      </dgm:prSet>
      <dgm:spPr/>
    </dgm:pt>
  </dgm:ptLst>
  <dgm:cxnLst>
    <dgm:cxn modelId="{04608050-EA9B-4841-8043-17FF9BB03BBD}" type="presOf" srcId="{B8F3A017-B8F4-4782-9E1B-38BBA5E812FA}" destId="{73225DDA-98B8-4754-A2F9-C7AD8A19E2DF}" srcOrd="0" destOrd="0" presId="urn:microsoft.com/office/officeart/2005/8/layout/hProcess9"/>
    <dgm:cxn modelId="{B221D482-CCB8-45A5-AFF2-03A20B35D636}" srcId="{49C11EBE-3385-4D7F-8E69-52FD771C73E6}" destId="{00B90751-C74D-47B3-8733-B45640301713}" srcOrd="0" destOrd="0" parTransId="{0F37B776-FBB3-4104-9D48-2090672BC4DB}" sibTransId="{3F086BCC-A0E2-4F01-889C-3E36A604B557}"/>
    <dgm:cxn modelId="{200453C8-F1B7-430A-BFDF-8463697380E9}" type="presOf" srcId="{00B90751-C74D-47B3-8733-B45640301713}" destId="{51A92143-815E-4D7D-BAAD-C81E77621C12}" srcOrd="0" destOrd="0" presId="urn:microsoft.com/office/officeart/2005/8/layout/hProcess9"/>
    <dgm:cxn modelId="{1B756E98-5AB4-4008-B267-F22F9ACB74C5}" srcId="{49C11EBE-3385-4D7F-8E69-52FD771C73E6}" destId="{B8F3A017-B8F4-4782-9E1B-38BBA5E812FA}" srcOrd="2" destOrd="0" parTransId="{A78A85E2-E445-45BB-B34F-2C336FDDBDC9}" sibTransId="{BB02E255-89E2-49DC-A6C9-9D4B3279B0F3}"/>
    <dgm:cxn modelId="{F7CCCE26-30F1-4F64-AD51-92FD022E295F}" type="presOf" srcId="{04FB1AF7-3E93-4625-B0C3-271EFC86141F}" destId="{0A69B444-1068-43C3-A92D-CBC8223AD8D9}" srcOrd="0" destOrd="0" presId="urn:microsoft.com/office/officeart/2005/8/layout/hProcess9"/>
    <dgm:cxn modelId="{15CB3A86-25FC-4435-A3F5-BD2255987A00}" srcId="{49C11EBE-3385-4D7F-8E69-52FD771C73E6}" destId="{04FB1AF7-3E93-4625-B0C3-271EFC86141F}" srcOrd="3" destOrd="0" parTransId="{272B1F00-8EB9-4324-A52B-9F617A6F7B98}" sibTransId="{2D8F1E45-6D9A-43DE-AFFE-C23CF99F7B96}"/>
    <dgm:cxn modelId="{46C632E7-BFE5-4E29-92CF-2028154CE1AD}" type="presOf" srcId="{15037C31-A9CD-442A-811E-04A11B678825}" destId="{172F3179-B80A-41D9-A1B4-1B1F21C335E6}" srcOrd="0" destOrd="0" presId="urn:microsoft.com/office/officeart/2005/8/layout/hProcess9"/>
    <dgm:cxn modelId="{8340E419-24E4-4263-8D3C-B8EB345A73B4}" srcId="{49C11EBE-3385-4D7F-8E69-52FD771C73E6}" destId="{15037C31-A9CD-442A-811E-04A11B678825}" srcOrd="1" destOrd="0" parTransId="{D734E83A-4229-4305-A8CA-31DE9237E4E1}" sibTransId="{1F913C82-5678-49BE-995C-FBA496B853FC}"/>
    <dgm:cxn modelId="{83252FAB-96A7-487F-8832-9E29B2AB34E6}" type="presOf" srcId="{49C11EBE-3385-4D7F-8E69-52FD771C73E6}" destId="{AE8D34F0-9D63-4267-A9B2-F0F84CEC20ED}" srcOrd="0" destOrd="0" presId="urn:microsoft.com/office/officeart/2005/8/layout/hProcess9"/>
    <dgm:cxn modelId="{15655483-A737-4F13-B24F-FDE5921630C6}" type="presParOf" srcId="{AE8D34F0-9D63-4267-A9B2-F0F84CEC20ED}" destId="{AD6A5331-55B6-476F-8A2D-29E42014F79F}" srcOrd="0" destOrd="0" presId="urn:microsoft.com/office/officeart/2005/8/layout/hProcess9"/>
    <dgm:cxn modelId="{444A16F0-CCCE-40F2-B192-A29AF811B3C6}" type="presParOf" srcId="{AE8D34F0-9D63-4267-A9B2-F0F84CEC20ED}" destId="{3F451331-DFB3-4F50-AC4A-15783DFDFBCA}" srcOrd="1" destOrd="0" presId="urn:microsoft.com/office/officeart/2005/8/layout/hProcess9"/>
    <dgm:cxn modelId="{DCFB83DE-200A-4329-938E-A3409171E13E}" type="presParOf" srcId="{3F451331-DFB3-4F50-AC4A-15783DFDFBCA}" destId="{51A92143-815E-4D7D-BAAD-C81E77621C12}" srcOrd="0" destOrd="0" presId="urn:microsoft.com/office/officeart/2005/8/layout/hProcess9"/>
    <dgm:cxn modelId="{5BDA7EBB-4F85-445E-B576-5F8DFB5537D8}" type="presParOf" srcId="{3F451331-DFB3-4F50-AC4A-15783DFDFBCA}" destId="{7FF05CCF-0052-4651-98E8-A136617D203A}" srcOrd="1" destOrd="0" presId="urn:microsoft.com/office/officeart/2005/8/layout/hProcess9"/>
    <dgm:cxn modelId="{4CE9DF5E-7512-4DCE-90E4-94FB543148C9}" type="presParOf" srcId="{3F451331-DFB3-4F50-AC4A-15783DFDFBCA}" destId="{172F3179-B80A-41D9-A1B4-1B1F21C335E6}" srcOrd="2" destOrd="0" presId="urn:microsoft.com/office/officeart/2005/8/layout/hProcess9"/>
    <dgm:cxn modelId="{316D052E-BF78-4187-B51C-DE8CEEE54D87}" type="presParOf" srcId="{3F451331-DFB3-4F50-AC4A-15783DFDFBCA}" destId="{F1DC4C29-25D1-471C-A217-0DCF47C63F71}" srcOrd="3" destOrd="0" presId="urn:microsoft.com/office/officeart/2005/8/layout/hProcess9"/>
    <dgm:cxn modelId="{E44201EA-D83B-46F0-827E-D426DAC21BAA}" type="presParOf" srcId="{3F451331-DFB3-4F50-AC4A-15783DFDFBCA}" destId="{73225DDA-98B8-4754-A2F9-C7AD8A19E2DF}" srcOrd="4" destOrd="0" presId="urn:microsoft.com/office/officeart/2005/8/layout/hProcess9"/>
    <dgm:cxn modelId="{2853BA98-5CF7-4095-B84B-25F924A9A3D2}" type="presParOf" srcId="{3F451331-DFB3-4F50-AC4A-15783DFDFBCA}" destId="{0C76442C-33AB-4378-B110-8E4453CEC61F}" srcOrd="5" destOrd="0" presId="urn:microsoft.com/office/officeart/2005/8/layout/hProcess9"/>
    <dgm:cxn modelId="{2E0C1C9E-FCB9-4E75-A566-DA7D581BF39A}" type="presParOf" srcId="{3F451331-DFB3-4F50-AC4A-15783DFDFBCA}" destId="{0A69B444-1068-43C3-A92D-CBC8223AD8D9}"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C6ADC-EAF3-4D0A-BF23-F4D8BF6E602E}">
      <dsp:nvSpPr>
        <dsp:cNvPr id="0" name=""/>
        <dsp:cNvSpPr/>
      </dsp:nvSpPr>
      <dsp:spPr>
        <a:xfrm>
          <a:off x="0" y="1247307"/>
          <a:ext cx="5280421" cy="34743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Minerals that occur as bundles of fibers. </a:t>
          </a:r>
        </a:p>
      </dsp:txBody>
      <dsp:txXfrm>
        <a:off x="0" y="1247307"/>
        <a:ext cx="5280421" cy="3474369"/>
      </dsp:txXfrm>
    </dsp:sp>
    <dsp:sp modelId="{D63593BA-A5B6-459E-BD25-7EA19BB0D71B}">
      <dsp:nvSpPr>
        <dsp:cNvPr id="0" name=""/>
        <dsp:cNvSpPr/>
      </dsp:nvSpPr>
      <dsp:spPr>
        <a:xfrm>
          <a:off x="11616928" y="1243125"/>
          <a:ext cx="5280421" cy="33352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Two types - both linked to cancer. </a:t>
          </a:r>
        </a:p>
      </dsp:txBody>
      <dsp:txXfrm>
        <a:off x="11616928" y="1243125"/>
        <a:ext cx="5280421" cy="3335220"/>
      </dsp:txXfrm>
    </dsp:sp>
    <dsp:sp modelId="{025AB4C9-FFBF-42E7-AE53-ED0EBDAC3637}">
      <dsp:nvSpPr>
        <dsp:cNvPr id="0" name=""/>
        <dsp:cNvSpPr/>
      </dsp:nvSpPr>
      <dsp:spPr>
        <a:xfrm>
          <a:off x="5808464" y="1463699"/>
          <a:ext cx="5280421" cy="30493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Found in soil and rocks.</a:t>
          </a:r>
        </a:p>
      </dsp:txBody>
      <dsp:txXfrm>
        <a:off x="5808464" y="1463699"/>
        <a:ext cx="5280421" cy="3049316"/>
      </dsp:txXfrm>
    </dsp:sp>
    <dsp:sp modelId="{99C4EAB6-8870-471A-A1CD-2AC23951FE20}">
      <dsp:nvSpPr>
        <dsp:cNvPr id="0" name=""/>
        <dsp:cNvSpPr/>
      </dsp:nvSpPr>
      <dsp:spPr>
        <a:xfrm>
          <a:off x="599987" y="5535179"/>
          <a:ext cx="15697374" cy="31682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dirty="0"/>
            <a:t>Most exposures come from inhaling asbestos fibers:</a:t>
          </a:r>
        </a:p>
        <a:p>
          <a:pPr marL="285750" lvl="1" indent="-285750" algn="l" defTabSz="1644650">
            <a:lnSpc>
              <a:spcPct val="90000"/>
            </a:lnSpc>
            <a:spcBef>
              <a:spcPct val="0"/>
            </a:spcBef>
            <a:spcAft>
              <a:spcPct val="15000"/>
            </a:spcAft>
            <a:buChar char="•"/>
          </a:pPr>
          <a:r>
            <a:rPr lang="en-US" sz="3700" kern="1200" dirty="0"/>
            <a:t>Mining/processing, making asbestos-containing products, installing insulation.</a:t>
          </a:r>
        </a:p>
        <a:p>
          <a:pPr marL="285750" lvl="1" indent="-285750" algn="l" defTabSz="1644650">
            <a:lnSpc>
              <a:spcPct val="90000"/>
            </a:lnSpc>
            <a:spcBef>
              <a:spcPct val="0"/>
            </a:spcBef>
            <a:spcAft>
              <a:spcPct val="15000"/>
            </a:spcAft>
            <a:buChar char="•"/>
          </a:pPr>
          <a:r>
            <a:rPr lang="en-US" sz="3700" kern="1200" dirty="0"/>
            <a:t>During demo, when older asbestos-containing materials break down. </a:t>
          </a:r>
        </a:p>
      </dsp:txBody>
      <dsp:txXfrm>
        <a:off x="599987" y="5535179"/>
        <a:ext cx="15697374" cy="3168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65918-A333-4C0F-B078-A30BCEA84052}">
      <dsp:nvSpPr>
        <dsp:cNvPr id="0" name=""/>
        <dsp:cNvSpPr/>
      </dsp:nvSpPr>
      <dsp:spPr>
        <a:xfrm>
          <a:off x="0" y="436430"/>
          <a:ext cx="16611600" cy="438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9245" tIns="604012" rIns="1289245"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Building materials</a:t>
          </a:r>
        </a:p>
        <a:p>
          <a:pPr marL="285750" lvl="1" indent="-285750" algn="l" defTabSz="1289050">
            <a:lnSpc>
              <a:spcPct val="90000"/>
            </a:lnSpc>
            <a:spcBef>
              <a:spcPct val="0"/>
            </a:spcBef>
            <a:spcAft>
              <a:spcPct val="15000"/>
            </a:spcAft>
            <a:buChar char="•"/>
          </a:pPr>
          <a:r>
            <a:rPr lang="en-US" sz="2900" kern="1200" dirty="0"/>
            <a:t>Pressed-wood</a:t>
          </a:r>
        </a:p>
        <a:p>
          <a:pPr marL="285750" lvl="1" indent="-285750" algn="l" defTabSz="1289050">
            <a:lnSpc>
              <a:spcPct val="90000"/>
            </a:lnSpc>
            <a:spcBef>
              <a:spcPct val="0"/>
            </a:spcBef>
            <a:spcAft>
              <a:spcPct val="15000"/>
            </a:spcAft>
            <a:buChar char="•"/>
          </a:pPr>
          <a:r>
            <a:rPr lang="en-US" sz="2900" kern="1200" dirty="0"/>
            <a:t>Glues and adhesives</a:t>
          </a:r>
        </a:p>
        <a:p>
          <a:pPr marL="285750" lvl="1" indent="-285750" algn="l" defTabSz="1289050">
            <a:lnSpc>
              <a:spcPct val="90000"/>
            </a:lnSpc>
            <a:spcBef>
              <a:spcPct val="0"/>
            </a:spcBef>
            <a:spcAft>
              <a:spcPct val="15000"/>
            </a:spcAft>
            <a:buChar char="•"/>
          </a:pPr>
          <a:r>
            <a:rPr lang="en-US" sz="2900" kern="1200" dirty="0"/>
            <a:t>Permanent-press fabrics</a:t>
          </a:r>
        </a:p>
        <a:p>
          <a:pPr marL="285750" lvl="1" indent="-285750" algn="l" defTabSz="1289050">
            <a:lnSpc>
              <a:spcPct val="90000"/>
            </a:lnSpc>
            <a:spcBef>
              <a:spcPct val="0"/>
            </a:spcBef>
            <a:spcAft>
              <a:spcPct val="15000"/>
            </a:spcAft>
            <a:buChar char="•"/>
          </a:pPr>
          <a:r>
            <a:rPr lang="en-US" sz="2900" kern="1200" dirty="0"/>
            <a:t>Paper product coatings</a:t>
          </a:r>
        </a:p>
        <a:p>
          <a:pPr marL="285750" lvl="1" indent="-285750" algn="l" defTabSz="1289050">
            <a:lnSpc>
              <a:spcPct val="90000"/>
            </a:lnSpc>
            <a:spcBef>
              <a:spcPct val="0"/>
            </a:spcBef>
            <a:spcAft>
              <a:spcPct val="15000"/>
            </a:spcAft>
            <a:buChar char="•"/>
          </a:pPr>
          <a:r>
            <a:rPr lang="en-US" sz="2900" kern="1200" dirty="0"/>
            <a:t>Insulation</a:t>
          </a:r>
        </a:p>
        <a:p>
          <a:pPr marL="285750" lvl="1" indent="-285750" algn="l" defTabSz="1289050">
            <a:lnSpc>
              <a:spcPct val="90000"/>
            </a:lnSpc>
            <a:spcBef>
              <a:spcPct val="0"/>
            </a:spcBef>
            <a:spcAft>
              <a:spcPct val="15000"/>
            </a:spcAft>
            <a:buChar char="•"/>
          </a:pPr>
          <a:r>
            <a:rPr lang="en-US" sz="2900" kern="1200" dirty="0"/>
            <a:t>Other chemicals</a:t>
          </a:r>
        </a:p>
      </dsp:txBody>
      <dsp:txXfrm>
        <a:off x="0" y="436430"/>
        <a:ext cx="16611600" cy="4384800"/>
      </dsp:txXfrm>
    </dsp:sp>
    <dsp:sp modelId="{0EB82DB0-7794-4089-9C14-13E510E4F456}">
      <dsp:nvSpPr>
        <dsp:cNvPr id="0" name=""/>
        <dsp:cNvSpPr/>
      </dsp:nvSpPr>
      <dsp:spPr>
        <a:xfrm>
          <a:off x="830580" y="8390"/>
          <a:ext cx="11628120" cy="8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515" tIns="0" rIns="439515" bIns="0" numCol="1" spcCol="1270" anchor="ctr" anchorCtr="0">
          <a:noAutofit/>
        </a:bodyPr>
        <a:lstStyle/>
        <a:p>
          <a:pPr marL="0" lvl="0" indent="0" algn="l" defTabSz="1289050">
            <a:lnSpc>
              <a:spcPct val="90000"/>
            </a:lnSpc>
            <a:spcBef>
              <a:spcPct val="0"/>
            </a:spcBef>
            <a:spcAft>
              <a:spcPct val="35000"/>
            </a:spcAft>
            <a:buNone/>
          </a:pPr>
          <a:r>
            <a:rPr lang="en-US" sz="2900" kern="1200" dirty="0"/>
            <a:t>Formaldehyde is a colorless, strong-smelling gas</a:t>
          </a:r>
        </a:p>
      </dsp:txBody>
      <dsp:txXfrm>
        <a:off x="872370" y="50180"/>
        <a:ext cx="11544540" cy="772500"/>
      </dsp:txXfrm>
    </dsp:sp>
    <dsp:sp modelId="{AE148052-3817-40B9-9573-C9A8DD819EF4}">
      <dsp:nvSpPr>
        <dsp:cNvPr id="0" name=""/>
        <dsp:cNvSpPr/>
      </dsp:nvSpPr>
      <dsp:spPr>
        <a:xfrm>
          <a:off x="0" y="5405870"/>
          <a:ext cx="16611600" cy="1689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9245" tIns="604012" rIns="1289245"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Used as an industrial disinfectant, and as a preservative in funeral homes and medical labs. </a:t>
          </a:r>
        </a:p>
      </dsp:txBody>
      <dsp:txXfrm>
        <a:off x="0" y="5405870"/>
        <a:ext cx="16611600" cy="1689975"/>
      </dsp:txXfrm>
    </dsp:sp>
    <dsp:sp modelId="{4CB8C7AC-E026-44EB-A647-F89F251E54E4}">
      <dsp:nvSpPr>
        <dsp:cNvPr id="0" name=""/>
        <dsp:cNvSpPr/>
      </dsp:nvSpPr>
      <dsp:spPr>
        <a:xfrm>
          <a:off x="830580" y="4977830"/>
          <a:ext cx="11628120" cy="8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515" tIns="0" rIns="439515" bIns="0" numCol="1" spcCol="1270" anchor="ctr" anchorCtr="0">
          <a:noAutofit/>
        </a:bodyPr>
        <a:lstStyle/>
        <a:p>
          <a:pPr marL="0" lvl="0" indent="0" algn="l" defTabSz="1289050">
            <a:lnSpc>
              <a:spcPct val="90000"/>
            </a:lnSpc>
            <a:spcBef>
              <a:spcPct val="0"/>
            </a:spcBef>
            <a:spcAft>
              <a:spcPct val="35000"/>
            </a:spcAft>
            <a:buNone/>
          </a:pPr>
          <a:r>
            <a:rPr lang="en-US" sz="2900" kern="1200" dirty="0"/>
            <a:t>When dissolved in water it is called formalin</a:t>
          </a:r>
        </a:p>
      </dsp:txBody>
      <dsp:txXfrm>
        <a:off x="872370" y="5019620"/>
        <a:ext cx="11544540" cy="772500"/>
      </dsp:txXfrm>
    </dsp:sp>
    <dsp:sp modelId="{D115F8B3-EE54-4D41-89F6-64A2645F82B6}">
      <dsp:nvSpPr>
        <dsp:cNvPr id="0" name=""/>
        <dsp:cNvSpPr/>
      </dsp:nvSpPr>
      <dsp:spPr>
        <a:xfrm>
          <a:off x="0" y="7680486"/>
          <a:ext cx="16611600" cy="27861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9245" tIns="604012" rIns="1289245"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Inhalation</a:t>
          </a:r>
        </a:p>
        <a:p>
          <a:pPr marL="285750" lvl="1" indent="-285750" algn="l" defTabSz="1289050">
            <a:lnSpc>
              <a:spcPct val="90000"/>
            </a:lnSpc>
            <a:spcBef>
              <a:spcPct val="0"/>
            </a:spcBef>
            <a:spcAft>
              <a:spcPct val="15000"/>
            </a:spcAft>
            <a:buChar char="•"/>
          </a:pPr>
          <a:r>
            <a:rPr lang="en-US" sz="2900" kern="1200" dirty="0"/>
            <a:t>Absorption</a:t>
          </a:r>
        </a:p>
        <a:p>
          <a:pPr marL="285750" lvl="1" indent="-285750" algn="l" defTabSz="1289050">
            <a:lnSpc>
              <a:spcPct val="90000"/>
            </a:lnSpc>
            <a:spcBef>
              <a:spcPct val="0"/>
            </a:spcBef>
            <a:spcAft>
              <a:spcPct val="15000"/>
            </a:spcAft>
            <a:buChar char="•"/>
          </a:pPr>
          <a:r>
            <a:rPr lang="en-US" sz="2900" kern="1200" dirty="0"/>
            <a:t>	</a:t>
          </a:r>
        </a:p>
        <a:p>
          <a:pPr marL="285750" lvl="1" indent="-285750" algn="l" defTabSz="1289050">
            <a:lnSpc>
              <a:spcPct val="90000"/>
            </a:lnSpc>
            <a:spcBef>
              <a:spcPct val="0"/>
            </a:spcBef>
            <a:spcAft>
              <a:spcPct val="15000"/>
            </a:spcAft>
            <a:buChar char="•"/>
          </a:pPr>
          <a:endParaRPr lang="en-US" sz="2900" kern="1200" dirty="0"/>
        </a:p>
      </dsp:txBody>
      <dsp:txXfrm>
        <a:off x="0" y="7680486"/>
        <a:ext cx="16611600" cy="2786175"/>
      </dsp:txXfrm>
    </dsp:sp>
    <dsp:sp modelId="{77359DD6-70FF-486D-ADFB-F7BB29F0F76B}">
      <dsp:nvSpPr>
        <dsp:cNvPr id="0" name=""/>
        <dsp:cNvSpPr/>
      </dsp:nvSpPr>
      <dsp:spPr>
        <a:xfrm>
          <a:off x="830580" y="7252446"/>
          <a:ext cx="11628120" cy="8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515" tIns="0" rIns="439515" bIns="0" numCol="1" spcCol="1270" anchor="ctr" anchorCtr="0">
          <a:noAutofit/>
        </a:bodyPr>
        <a:lstStyle/>
        <a:p>
          <a:pPr marL="0" lvl="0" indent="0" algn="l" defTabSz="1289050">
            <a:lnSpc>
              <a:spcPct val="90000"/>
            </a:lnSpc>
            <a:spcBef>
              <a:spcPct val="0"/>
            </a:spcBef>
            <a:spcAft>
              <a:spcPct val="35000"/>
            </a:spcAft>
            <a:buNone/>
          </a:pPr>
          <a:r>
            <a:rPr lang="en-US" sz="2900" kern="1200" dirty="0"/>
            <a:t>Exposure</a:t>
          </a:r>
        </a:p>
      </dsp:txBody>
      <dsp:txXfrm>
        <a:off x="872370" y="7294236"/>
        <a:ext cx="11544540" cy="77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A5331-55B6-476F-8A2D-29E42014F79F}">
      <dsp:nvSpPr>
        <dsp:cNvPr id="0" name=""/>
        <dsp:cNvSpPr/>
      </dsp:nvSpPr>
      <dsp:spPr>
        <a:xfrm>
          <a:off x="1263014" y="0"/>
          <a:ext cx="14314170" cy="81343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A92143-815E-4D7D-BAAD-C81E77621C12}">
      <dsp:nvSpPr>
        <dsp:cNvPr id="0" name=""/>
        <dsp:cNvSpPr/>
      </dsp:nvSpPr>
      <dsp:spPr>
        <a:xfrm>
          <a:off x="8222" y="2440305"/>
          <a:ext cx="3976523" cy="3253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Follow safe work practices, clean-up and disposal. </a:t>
          </a:r>
        </a:p>
      </dsp:txBody>
      <dsp:txXfrm>
        <a:off x="167056" y="2599139"/>
        <a:ext cx="3658855" cy="2936072"/>
      </dsp:txXfrm>
    </dsp:sp>
    <dsp:sp modelId="{172F3179-B80A-41D9-A1B4-1B1F21C335E6}">
      <dsp:nvSpPr>
        <dsp:cNvPr id="0" name=""/>
        <dsp:cNvSpPr/>
      </dsp:nvSpPr>
      <dsp:spPr>
        <a:xfrm>
          <a:off x="4290632" y="2440305"/>
          <a:ext cx="3976523" cy="3253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Wear the right kind of PPE. </a:t>
          </a:r>
        </a:p>
      </dsp:txBody>
      <dsp:txXfrm>
        <a:off x="4449466" y="2599139"/>
        <a:ext cx="3658855" cy="2936072"/>
      </dsp:txXfrm>
    </dsp:sp>
    <dsp:sp modelId="{73225DDA-98B8-4754-A2F9-C7AD8A19E2DF}">
      <dsp:nvSpPr>
        <dsp:cNvPr id="0" name=""/>
        <dsp:cNvSpPr/>
      </dsp:nvSpPr>
      <dsp:spPr>
        <a:xfrm>
          <a:off x="8573043" y="2440305"/>
          <a:ext cx="3976523" cy="3253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Stop smoking.</a:t>
          </a:r>
        </a:p>
      </dsp:txBody>
      <dsp:txXfrm>
        <a:off x="8731877" y="2599139"/>
        <a:ext cx="3658855" cy="2936072"/>
      </dsp:txXfrm>
    </dsp:sp>
    <dsp:sp modelId="{0A69B444-1068-43C3-A92D-CBC8223AD8D9}">
      <dsp:nvSpPr>
        <dsp:cNvPr id="0" name=""/>
        <dsp:cNvSpPr/>
      </dsp:nvSpPr>
      <dsp:spPr>
        <a:xfrm>
          <a:off x="12855453" y="2440305"/>
          <a:ext cx="3976523" cy="3253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Talk to safety manager or supervisor. </a:t>
          </a:r>
        </a:p>
      </dsp:txBody>
      <dsp:txXfrm>
        <a:off x="13014287" y="2599139"/>
        <a:ext cx="3658855" cy="29360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86B9D-7758-457E-A16F-1A3604EC9E44}" type="datetimeFigureOut">
              <a:rPr lang="en-US" smtClean="0"/>
              <a:t>12/26/2016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86C1E-5577-445A-93A4-AD3DEA31529B}" type="slidenum">
              <a:rPr lang="en-US" smtClean="0"/>
              <a:t>‹#›</a:t>
            </a:fld>
            <a:endParaRPr lang="en-US"/>
          </a:p>
        </p:txBody>
      </p:sp>
    </p:spTree>
    <p:extLst>
      <p:ext uri="{BB962C8B-B14F-4D97-AF65-F5344CB8AC3E}">
        <p14:creationId xmlns:p14="http://schemas.microsoft.com/office/powerpoint/2010/main" val="1111735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Carcinogens - Cancer Causing Chemicals</a:t>
            </a:r>
            <a:br>
              <a:rPr lang="en-US" dirty="0"/>
            </a:br>
            <a:endParaRPr lang="en-US" sz="1200" kern="1200" dirty="0">
              <a:solidFill>
                <a:schemeClr val="tx1"/>
              </a:solidFill>
              <a:effectLst/>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fld id="{BAD86C1E-5577-445A-93A4-AD3DEA31529B}" type="slidenum">
              <a:rPr lang="en-US" smtClean="0"/>
              <a:t>1</a:t>
            </a:fld>
            <a:endParaRPr lang="en-US"/>
          </a:p>
        </p:txBody>
      </p:sp>
    </p:spTree>
    <p:extLst>
      <p:ext uri="{BB962C8B-B14F-4D97-AF65-F5344CB8AC3E}">
        <p14:creationId xmlns:p14="http://schemas.microsoft.com/office/powerpoint/2010/main" val="2875610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Arial" charset="0"/>
                <a:ea typeface="ＭＳ Ｐゴシック" charset="-128"/>
                <a:cs typeface="ＭＳ Ｐゴシック" charset="-128"/>
              </a:rPr>
              <a:t>WHAT'S AT STAKE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carcinogen is any substance that can cause cancer. They are chronic toxins that cause damage after repeated or long-term exposure. For some people, the workplace can be a source of exposure to some carcinogens, such as asbestos, benzene, or formaldehyde.</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fld id="{BAD86C1E-5577-445A-93A4-AD3DEA31529B}" type="slidenum">
              <a:rPr lang="en-US" smtClean="0"/>
              <a:t>2</a:t>
            </a:fld>
            <a:endParaRPr lang="en-US"/>
          </a:p>
        </p:txBody>
      </p:sp>
    </p:spTree>
    <p:extLst>
      <p:ext uri="{BB962C8B-B14F-4D97-AF65-F5344CB8AC3E}">
        <p14:creationId xmlns:p14="http://schemas.microsoft.com/office/powerpoint/2010/main" val="3101584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Arial" charset="0"/>
                <a:ea typeface="ＭＳ Ｐゴシック" charset="-128"/>
                <a:cs typeface="ＭＳ Ｐゴシック" charset="-128"/>
              </a:rPr>
              <a:t>WHAT’S THE DANGER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Benzene is a colorless, flammable liquid with a sweet odor. It is among the 20 most widely used chemicals in the United States. It is used mainly as a starting material in making other chemicals, including plastics, lubricants, rubbers, dyes, detergents, drugs, and pesticides. The main route of exposure is through inhalation, but it can also be absorbed through the skin, but because liquid benzene evaporates quickly, this is less common.</a:t>
            </a:r>
          </a:p>
          <a:p>
            <a:endParaRPr lang="en-US" sz="1200" b="1" kern="1200" dirty="0">
              <a:solidFill>
                <a:schemeClr val="tx1"/>
              </a:solidFill>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fld id="{BAD86C1E-5577-445A-93A4-AD3DEA31529B}" type="slidenum">
              <a:rPr lang="en-US" smtClean="0"/>
              <a:t>3</a:t>
            </a:fld>
            <a:endParaRPr lang="en-US"/>
          </a:p>
        </p:txBody>
      </p:sp>
    </p:spTree>
    <p:extLst>
      <p:ext uri="{BB962C8B-B14F-4D97-AF65-F5344CB8AC3E}">
        <p14:creationId xmlns:p14="http://schemas.microsoft.com/office/powerpoint/2010/main" val="71262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Arial" charset="0"/>
                <a:ea typeface="ＭＳ Ｐゴシック" charset="-128"/>
                <a:cs typeface="ＭＳ Ｐゴシック" charset="-128"/>
              </a:rPr>
              <a:t>WHAT’S THE DANGER </a:t>
            </a:r>
          </a:p>
          <a:p>
            <a:r>
              <a:rPr lang="en-US" sz="1200" b="1" kern="1200" dirty="0">
                <a:solidFill>
                  <a:schemeClr val="tx1"/>
                </a:solidFill>
                <a:effectLst/>
                <a:latin typeface="Arial" charset="0"/>
                <a:ea typeface="ＭＳ Ｐゴシック" charset="-128"/>
                <a:cs typeface="ＭＳ Ｐゴシック" charset="-128"/>
              </a:rPr>
              <a:t> </a:t>
            </a:r>
            <a:endParaRPr lang="en-US" sz="1200" kern="1200" dirty="0">
              <a:solidFill>
                <a:schemeClr val="tx1"/>
              </a:solidFill>
              <a:effectLst/>
              <a:latin typeface="Arial" charset="0"/>
              <a:ea typeface="ＭＳ Ｐゴシック" charset="-128"/>
              <a:cs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Asbestos is a group of naturally occurring minerals that occur naturally as bundles of fibers. These fibers are found in soil and rocks in many parts of the world. There are 2 main types of asbestos and both have been linked to cancer. Most exposures come from inhaling asbestos fibers during the mining and processing of asbestos, when making asbestos-containing products, or when installing asbestos insulation. It can also occur when older buildings are demolished or renovated, or when older asbestos-containing materials begin to break down. </a:t>
            </a:r>
          </a:p>
          <a:p>
            <a:endParaRPr lang="en-US" sz="1200" b="1" kern="1200" dirty="0">
              <a:solidFill>
                <a:schemeClr val="tx1"/>
              </a:solidFill>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fld id="{BAD86C1E-5577-445A-93A4-AD3DEA31529B}" type="slidenum">
              <a:rPr lang="en-US" smtClean="0"/>
              <a:t>4</a:t>
            </a:fld>
            <a:endParaRPr lang="en-US"/>
          </a:p>
        </p:txBody>
      </p:sp>
    </p:spTree>
    <p:extLst>
      <p:ext uri="{BB962C8B-B14F-4D97-AF65-F5344CB8AC3E}">
        <p14:creationId xmlns:p14="http://schemas.microsoft.com/office/powerpoint/2010/main" val="4114141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Arial" charset="0"/>
                <a:ea typeface="ＭＳ Ｐゴシック" charset="-128"/>
                <a:cs typeface="ＭＳ Ｐゴシック" charset="-128"/>
              </a:rPr>
              <a:t>WHAT’S THE DANGER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Formaldehyde is a colorless, strong-smelling gas used in making building materials and many household products, including pressed-wood products; glues and adhesives; permanent-press fabrics; paper product coatings; certain insulation materials; and to make other chemicals. When dissolved in water it is called formalin, which is commonly used as an industrial disinfectant, and as a preservative in funeral homes and medical labs. Exposure occurs mainly through inhalation or by absorbing liquids containing formaldehyde through the skin.</a:t>
            </a:r>
          </a:p>
          <a:p>
            <a:endParaRPr lang="en-US" sz="1200" kern="1200" dirty="0">
              <a:solidFill>
                <a:schemeClr val="tx1"/>
              </a:solidFill>
              <a:effectLst/>
              <a:latin typeface="Arial" charset="0"/>
              <a:ea typeface="ＭＳ Ｐゴシック" charset="-128"/>
              <a:cs typeface="ＭＳ Ｐゴシック" charset="-128"/>
            </a:endParaRPr>
          </a:p>
          <a:p>
            <a:endParaRPr lang="en-US" sz="1200" b="1" kern="1200" dirty="0">
              <a:solidFill>
                <a:schemeClr val="tx1"/>
              </a:solidFill>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fld id="{BAD86C1E-5577-445A-93A4-AD3DEA31529B}" type="slidenum">
              <a:rPr lang="en-US" smtClean="0"/>
              <a:t>5</a:t>
            </a:fld>
            <a:endParaRPr lang="en-US"/>
          </a:p>
        </p:txBody>
      </p:sp>
    </p:spTree>
    <p:extLst>
      <p:ext uri="{BB962C8B-B14F-4D97-AF65-F5344CB8AC3E}">
        <p14:creationId xmlns:p14="http://schemas.microsoft.com/office/powerpoint/2010/main" val="562790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Arial" charset="0"/>
                <a:ea typeface="ＭＳ Ｐゴシック" charset="-128"/>
                <a:cs typeface="ＭＳ Ｐゴシック" charset="-128"/>
              </a:rPr>
              <a:t>HOW TO PROTECT YOURSELF</a:t>
            </a:r>
          </a:p>
          <a:p>
            <a:pPr marL="228600" lvl="0" indent="-228600">
              <a:buFont typeface="+mj-lt"/>
              <a:buAutoNum type="arabicPeriod"/>
            </a:pPr>
            <a:r>
              <a:rPr lang="en-US" sz="1200" kern="1200" dirty="0">
                <a:solidFill>
                  <a:schemeClr val="tx1"/>
                </a:solidFill>
                <a:effectLst/>
                <a:latin typeface="+mn-lt"/>
                <a:ea typeface="+mn-ea"/>
                <a:cs typeface="+mn-cs"/>
              </a:rPr>
              <a:t>Always follow safe work practices, clean-up and disposal procedures.  </a:t>
            </a:r>
          </a:p>
          <a:p>
            <a:pPr marL="228600" lvl="0" indent="-228600">
              <a:buFont typeface="+mj-lt"/>
              <a:buAutoNum type="arabicPeriod"/>
            </a:pPr>
            <a:r>
              <a:rPr lang="en-US" sz="1200" kern="1200" dirty="0">
                <a:solidFill>
                  <a:schemeClr val="tx1"/>
                </a:solidFill>
                <a:effectLst/>
                <a:latin typeface="+mn-lt"/>
                <a:ea typeface="+mn-ea"/>
                <a:cs typeface="+mn-cs"/>
              </a:rPr>
              <a:t>Wear the right kind of PPE </a:t>
            </a:r>
            <a:r>
              <a:rPr lang="en-US" sz="1200" b="1" kern="1200" dirty="0">
                <a:solidFill>
                  <a:schemeClr val="tx1"/>
                </a:solidFill>
                <a:effectLst/>
                <a:latin typeface="+mn-lt"/>
                <a:ea typeface="+mn-ea"/>
                <a:cs typeface="+mn-cs"/>
              </a:rPr>
              <a:t>each and every</a:t>
            </a:r>
            <a:r>
              <a:rPr lang="en-US" sz="1200" kern="1200" dirty="0">
                <a:solidFill>
                  <a:schemeClr val="tx1"/>
                </a:solidFill>
                <a:effectLst/>
                <a:latin typeface="+mn-lt"/>
                <a:ea typeface="+mn-ea"/>
                <a:cs typeface="+mn-cs"/>
              </a:rPr>
              <a:t> time there is the potential for exposure. </a:t>
            </a:r>
          </a:p>
          <a:p>
            <a:pPr marL="228600" lvl="0" indent="-228600">
              <a:buFont typeface="+mj-lt"/>
              <a:buAutoNum type="arabicPeriod"/>
            </a:pPr>
            <a:r>
              <a:rPr lang="en-US" sz="1200" kern="1200" dirty="0">
                <a:solidFill>
                  <a:schemeClr val="tx1"/>
                </a:solidFill>
                <a:effectLst/>
                <a:latin typeface="+mn-lt"/>
                <a:ea typeface="+mn-ea"/>
                <a:cs typeface="+mn-cs"/>
              </a:rPr>
              <a:t>Stop smoking – benzene and formaldehyde are both found in cigarette smoke.</a:t>
            </a:r>
          </a:p>
          <a:p>
            <a:pPr marL="228600" lvl="0" indent="-228600">
              <a:buFont typeface="+mj-lt"/>
              <a:buAutoNum type="arabicPeriod"/>
            </a:pPr>
            <a:r>
              <a:rPr lang="en-US" sz="1200" kern="1200" dirty="0">
                <a:solidFill>
                  <a:schemeClr val="tx1"/>
                </a:solidFill>
                <a:effectLst/>
                <a:latin typeface="+mn-lt"/>
                <a:ea typeface="+mn-ea"/>
                <a:cs typeface="+mn-cs"/>
              </a:rPr>
              <a:t>If you are concerned about exposure talk to your safety manager or supervisor.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endParaRPr lang="en-US" sz="1200" b="1" kern="1200" dirty="0">
              <a:solidFill>
                <a:schemeClr val="tx1"/>
              </a:solidFill>
              <a:effectLst/>
              <a:latin typeface="Arial" charset="0"/>
              <a:ea typeface="ＭＳ Ｐゴシック" charset="-128"/>
              <a:cs typeface="ＭＳ Ｐゴシック" charset="-128"/>
            </a:endParaRP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fld id="{BAD86C1E-5577-445A-93A4-AD3DEA31529B}" type="slidenum">
              <a:rPr lang="en-US" smtClean="0"/>
              <a:t>6</a:t>
            </a:fld>
            <a:endParaRPr lang="en-US"/>
          </a:p>
        </p:txBody>
      </p:sp>
    </p:spTree>
    <p:extLst>
      <p:ext uri="{BB962C8B-B14F-4D97-AF65-F5344CB8AC3E}">
        <p14:creationId xmlns:p14="http://schemas.microsoft.com/office/powerpoint/2010/main" val="363250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FINAL WORD</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Exposure to carcinogens doesn’t have to be deadly. Be informed about the hazards, follow safe work practices and wear your PPE to protect yourself against exposure hazards. </a:t>
            </a:r>
          </a:p>
          <a:p>
            <a:endParaRPr lang="en-US"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fld id="{BAD86C1E-5577-445A-93A4-AD3DEA31529B}" type="slidenum">
              <a:rPr lang="en-US" smtClean="0"/>
              <a:t>7</a:t>
            </a:fld>
            <a:endParaRPr lang="en-US"/>
          </a:p>
        </p:txBody>
      </p:sp>
    </p:spTree>
    <p:extLst>
      <p:ext uri="{BB962C8B-B14F-4D97-AF65-F5344CB8AC3E}">
        <p14:creationId xmlns:p14="http://schemas.microsoft.com/office/powerpoint/2010/main" val="2154514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28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3124200"/>
            <a:ext cx="2743200" cy="2743200"/>
          </a:xfrm>
          <a:prstGeom prst="ellipse">
            <a:avLst/>
          </a:prstGeom>
          <a:ln w="25400">
            <a:solidFill>
              <a:schemeClr val="accent1"/>
            </a:solidFill>
          </a:ln>
        </p:spPr>
        <p:txBody>
          <a:bodyPr/>
          <a:lstStyle>
            <a:lvl1pPr>
              <a:defRPr sz="2000"/>
            </a:lvl1pPr>
          </a:lstStyle>
          <a:p>
            <a:endParaRPr lang="uk-UA"/>
          </a:p>
        </p:txBody>
      </p:sp>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08623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3716000"/>
          </a:xfrm>
          <a:prstGeom prst="rect">
            <a:avLst/>
          </a:prstGeom>
        </p:spPr>
        <p:txBody>
          <a:bodyPr/>
          <a:lstStyle/>
          <a:p>
            <a:endParaRPr lang="uk-UA"/>
          </a:p>
        </p:txBody>
      </p:sp>
    </p:spTree>
    <p:extLst>
      <p:ext uri="{BB962C8B-B14F-4D97-AF65-F5344CB8AC3E}">
        <p14:creationId xmlns:p14="http://schemas.microsoft.com/office/powerpoint/2010/main" val="20030306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3716000"/>
          </a:xfrm>
          <a:prstGeom prst="rect">
            <a:avLst/>
          </a:prstGeom>
        </p:spPr>
        <p:txBody>
          <a:bodyPr/>
          <a:lstStyle/>
          <a:p>
            <a:endParaRPr lang="uk-UA"/>
          </a:p>
        </p:txBody>
      </p:sp>
    </p:spTree>
    <p:extLst>
      <p:ext uri="{BB962C8B-B14F-4D97-AF65-F5344CB8AC3E}">
        <p14:creationId xmlns:p14="http://schemas.microsoft.com/office/powerpoint/2010/main" val="21215748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IMG-SLIDE OPT-8">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0" y="4114800"/>
            <a:ext cx="9144000" cy="5486400"/>
          </a:xfrm>
          <a:prstGeom prst="rect">
            <a:avLst/>
          </a:prstGeom>
        </p:spPr>
        <p:txBody>
          <a:bodyPr/>
          <a:lstStyle/>
          <a:p>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23374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IMG-SLIDE OPT-7">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9144000" y="4114800"/>
            <a:ext cx="9144000" cy="5486400"/>
          </a:xfrm>
          <a:prstGeom prst="rect">
            <a:avLst/>
          </a:prstGeom>
        </p:spPr>
        <p:txBody>
          <a:bodyPr/>
          <a:lstStyle/>
          <a:p>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24303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IMG-SLIDE OPT-6">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0" y="4114800"/>
            <a:ext cx="18288000" cy="5486400"/>
          </a:xfrm>
          <a:prstGeom prst="rect">
            <a:avLst/>
          </a:prstGeom>
        </p:spPr>
        <p:txBody>
          <a:bodyPr/>
          <a:lstStyle/>
          <a:p>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78981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IMG-SLIDE OPT-3">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3" name="Picture Placeholder 12"/>
          <p:cNvSpPr>
            <a:spLocks noGrp="1"/>
          </p:cNvSpPr>
          <p:nvPr>
            <p:ph type="pic" sz="quarter" idx="11"/>
          </p:nvPr>
        </p:nvSpPr>
        <p:spPr>
          <a:xfrm>
            <a:off x="3273552" y="4422648"/>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7467600"/>
            <a:ext cx="1444752" cy="1444752"/>
          </a:xfrm>
          <a:prstGeom prst="ellipse">
            <a:avLst/>
          </a:prstGeom>
          <a:ln w="25400">
            <a:solidFill>
              <a:schemeClr val="accent1"/>
            </a:solidFill>
          </a:ln>
        </p:spPr>
        <p:txBody>
          <a:bodyPr/>
          <a:lstStyle>
            <a:lvl1pPr>
              <a:defRPr sz="2000"/>
            </a:lvl1pPr>
          </a:lstStyle>
          <a:p>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6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250"/>
                                        <p:tgtEl>
                                          <p:spTgt spid="13"/>
                                        </p:tgtEl>
                                      </p:cBhvr>
                                    </p:animEffect>
                                    <p:anim calcmode="lin" valueType="num">
                                      <p:cBhvr>
                                        <p:cTn id="8" dur="1250" fill="hold"/>
                                        <p:tgtEl>
                                          <p:spTgt spid="13"/>
                                        </p:tgtEl>
                                        <p:attrNameLst>
                                          <p:attrName>ppt_x</p:attrName>
                                        </p:attrNameLst>
                                      </p:cBhvr>
                                      <p:tavLst>
                                        <p:tav tm="0">
                                          <p:val>
                                            <p:strVal val="#ppt_x"/>
                                          </p:val>
                                        </p:tav>
                                        <p:tav tm="100000">
                                          <p:val>
                                            <p:strVal val="#ppt_x"/>
                                          </p:val>
                                        </p:tav>
                                      </p:tavLst>
                                    </p:anim>
                                    <p:anim calcmode="lin" valueType="num">
                                      <p:cBhvr>
                                        <p:cTn id="9" dur="1125" decel="100000" fill="hold"/>
                                        <p:tgtEl>
                                          <p:spTgt spid="13"/>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250"/>
                                        <p:tgtEl>
                                          <p:spTgt spid="14"/>
                                        </p:tgtEl>
                                      </p:cBhvr>
                                    </p:animEffect>
                                    <p:anim calcmode="lin" valueType="num">
                                      <p:cBhvr>
                                        <p:cTn id="14" dur="1250" fill="hold"/>
                                        <p:tgtEl>
                                          <p:spTgt spid="14"/>
                                        </p:tgtEl>
                                        <p:attrNameLst>
                                          <p:attrName>ppt_x</p:attrName>
                                        </p:attrNameLst>
                                      </p:cBhvr>
                                      <p:tavLst>
                                        <p:tav tm="0">
                                          <p:val>
                                            <p:strVal val="#ppt_x"/>
                                          </p:val>
                                        </p:tav>
                                        <p:tav tm="100000">
                                          <p:val>
                                            <p:strVal val="#ppt_x"/>
                                          </p:val>
                                        </p:tav>
                                      </p:tavLst>
                                    </p:anim>
                                    <p:anim calcmode="lin" valueType="num">
                                      <p:cBhvr>
                                        <p:cTn id="15" dur="1125" decel="100000" fill="hold"/>
                                        <p:tgtEl>
                                          <p:spTgt spid="14"/>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3716000"/>
          </a:xfrm>
          <a:prstGeom prst="rect">
            <a:avLst/>
          </a:prstGeom>
        </p:spPr>
        <p:txBody>
          <a:bodyPr/>
          <a:lstStyle/>
          <a:p>
            <a:endParaRPr lang="uk-UA"/>
          </a:p>
        </p:txBody>
      </p:sp>
      <p:cxnSp>
        <p:nvCxnSpPr>
          <p:cNvPr id="4" name="Straight Connector 3"/>
          <p:cNvCxnSpPr/>
          <p:nvPr/>
        </p:nvCxnSpPr>
        <p:spPr>
          <a:xfrm>
            <a:off x="98869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TextBox 5"/>
          <p:cNvSpPr txBox="1"/>
          <p:nvPr/>
        </p:nvSpPr>
        <p:spPr>
          <a:xfrm>
            <a:off x="100584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7" name="Straight Connector 6"/>
          <p:cNvCxnSpPr/>
          <p:nvPr/>
        </p:nvCxnSpPr>
        <p:spPr>
          <a:xfrm>
            <a:off x="9886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65783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3716000"/>
          </a:xfrm>
          <a:prstGeom prst="rect">
            <a:avLst/>
          </a:prstGeom>
        </p:spPr>
        <p:txBody>
          <a:bodyPr/>
          <a:lstStyle/>
          <a:p>
            <a:endParaRPr lang="uk-UA"/>
          </a:p>
        </p:txBody>
      </p:sp>
      <p:sp>
        <p:nvSpPr>
          <p:cNvPr id="5"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TextBox 5"/>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8" name="Straight Connector 7"/>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785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TEAM OPT-1">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2532888" y="3998976"/>
            <a:ext cx="2706624" cy="2706624"/>
          </a:xfrm>
          <a:prstGeom prst="ellipse">
            <a:avLst/>
          </a:prstGeom>
          <a:ln w="25400">
            <a:solidFill>
              <a:schemeClr val="accent1"/>
            </a:solidFill>
          </a:ln>
        </p:spPr>
        <p:txBody>
          <a:bodyPr/>
          <a:lstStyle>
            <a:lvl1pPr>
              <a:defRPr sz="2000"/>
            </a:lvl1pPr>
          </a:lstStyle>
          <a:p>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52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TEAM OPT-2">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3502152" y="3998976"/>
            <a:ext cx="2706624" cy="2706624"/>
          </a:xfrm>
          <a:prstGeom prst="ellipse">
            <a:avLst/>
          </a:prstGeom>
          <a:ln w="25400">
            <a:solidFill>
              <a:schemeClr val="accent1"/>
            </a:solidFill>
          </a:ln>
        </p:spPr>
        <p:txBody>
          <a:bodyPr/>
          <a:lstStyle>
            <a:lvl1pPr>
              <a:defRPr sz="2000"/>
            </a:lvl1pPr>
          </a:lstStyle>
          <a:p>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97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TEAM OPT-3">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6053328" y="425500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4255008"/>
            <a:ext cx="2450592" cy="2450592"/>
          </a:xfrm>
          <a:prstGeom prst="ellipse">
            <a:avLst/>
          </a:prstGeom>
          <a:ln w="25400">
            <a:solidFill>
              <a:schemeClr val="accent1"/>
            </a:solidFill>
          </a:ln>
        </p:spPr>
        <p:txBody>
          <a:bodyPr/>
          <a:lstStyle>
            <a:lvl1pPr>
              <a:defRPr sz="2000"/>
            </a:lvl1pPr>
          </a:lstStyle>
          <a:p>
            <a:endParaRPr lang="uk-UA"/>
          </a:p>
        </p:txBody>
      </p:sp>
      <p:cxnSp>
        <p:nvCxnSpPr>
          <p:cNvPr id="12" name="Straight Connector 11"/>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80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250"/>
                                        <p:tgtEl>
                                          <p:spTgt spid="10"/>
                                        </p:tgtEl>
                                      </p:cBhvr>
                                    </p:animEffect>
                                    <p:anim calcmode="lin" valueType="num">
                                      <p:cBhvr>
                                        <p:cTn id="14" dur="1250" fill="hold"/>
                                        <p:tgtEl>
                                          <p:spTgt spid="10"/>
                                        </p:tgtEl>
                                        <p:attrNameLst>
                                          <p:attrName>ppt_x</p:attrName>
                                        </p:attrNameLst>
                                      </p:cBhvr>
                                      <p:tavLst>
                                        <p:tav tm="0">
                                          <p:val>
                                            <p:strVal val="#ppt_x"/>
                                          </p:val>
                                        </p:tav>
                                        <p:tav tm="100000">
                                          <p:val>
                                            <p:strVal val="#ppt_x"/>
                                          </p:val>
                                        </p:tav>
                                      </p:tavLst>
                                    </p:anim>
                                    <p:anim calcmode="lin" valueType="num">
                                      <p:cBhvr>
                                        <p:cTn id="15" dur="1125" decel="100000" fill="hold"/>
                                        <p:tgtEl>
                                          <p:spTgt spid="10"/>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TEAM OPT-5">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3337560" y="450494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7543800"/>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450494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7545832"/>
            <a:ext cx="1591056" cy="1591056"/>
          </a:xfrm>
          <a:prstGeom prst="ellipse">
            <a:avLst/>
          </a:prstGeom>
          <a:ln w="25400">
            <a:solidFill>
              <a:schemeClr val="accent1"/>
            </a:solidFill>
          </a:ln>
        </p:spPr>
        <p:txBody>
          <a:bodyPr/>
          <a:lstStyle>
            <a:lvl1pPr>
              <a:defRPr sz="2000"/>
            </a:lvl1pPr>
          </a:lstStyle>
          <a:p>
            <a:endParaRPr lang="uk-UA"/>
          </a:p>
        </p:txBody>
      </p:sp>
      <p:cxnSp>
        <p:nvCxnSpPr>
          <p:cNvPr id="14" name="Straight Connector 13"/>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07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250"/>
                                        <p:tgtEl>
                                          <p:spTgt spid="12"/>
                                        </p:tgtEl>
                                      </p:cBhvr>
                                    </p:animEffect>
                                    <p:anim calcmode="lin" valueType="num">
                                      <p:cBhvr>
                                        <p:cTn id="14" dur="1250" fill="hold"/>
                                        <p:tgtEl>
                                          <p:spTgt spid="12"/>
                                        </p:tgtEl>
                                        <p:attrNameLst>
                                          <p:attrName>ppt_x</p:attrName>
                                        </p:attrNameLst>
                                      </p:cBhvr>
                                      <p:tavLst>
                                        <p:tav tm="0">
                                          <p:val>
                                            <p:strVal val="#ppt_x"/>
                                          </p:val>
                                        </p:tav>
                                        <p:tav tm="100000">
                                          <p:val>
                                            <p:strVal val="#ppt_x"/>
                                          </p:val>
                                        </p:tav>
                                      </p:tavLst>
                                    </p:anim>
                                    <p:anim calcmode="lin" valueType="num">
                                      <p:cBhvr>
                                        <p:cTn id="15" dur="1125" decel="100000" fill="hold"/>
                                        <p:tgtEl>
                                          <p:spTgt spid="12"/>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250"/>
                                        <p:tgtEl>
                                          <p:spTgt spid="10"/>
                                        </p:tgtEl>
                                      </p:cBhvr>
                                    </p:animEffect>
                                    <p:anim calcmode="lin" valueType="num">
                                      <p:cBhvr>
                                        <p:cTn id="20" dur="1250" fill="hold"/>
                                        <p:tgtEl>
                                          <p:spTgt spid="10"/>
                                        </p:tgtEl>
                                        <p:attrNameLst>
                                          <p:attrName>ppt_x</p:attrName>
                                        </p:attrNameLst>
                                      </p:cBhvr>
                                      <p:tavLst>
                                        <p:tav tm="0">
                                          <p:val>
                                            <p:strVal val="#ppt_x"/>
                                          </p:val>
                                        </p:tav>
                                        <p:tav tm="100000">
                                          <p:val>
                                            <p:strVal val="#ppt_x"/>
                                          </p:val>
                                        </p:tav>
                                      </p:tavLst>
                                    </p:anim>
                                    <p:anim calcmode="lin" valueType="num">
                                      <p:cBhvr>
                                        <p:cTn id="21" dur="1125" decel="100000" fill="hold"/>
                                        <p:tgtEl>
                                          <p:spTgt spid="10"/>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7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250"/>
                                        <p:tgtEl>
                                          <p:spTgt spid="13"/>
                                        </p:tgtEl>
                                      </p:cBhvr>
                                    </p:animEffect>
                                    <p:anim calcmode="lin" valueType="num">
                                      <p:cBhvr>
                                        <p:cTn id="26" dur="1250" fill="hold"/>
                                        <p:tgtEl>
                                          <p:spTgt spid="13"/>
                                        </p:tgtEl>
                                        <p:attrNameLst>
                                          <p:attrName>ppt_x</p:attrName>
                                        </p:attrNameLst>
                                      </p:cBhvr>
                                      <p:tavLst>
                                        <p:tav tm="0">
                                          <p:val>
                                            <p:strVal val="#ppt_x"/>
                                          </p:val>
                                        </p:tav>
                                        <p:tav tm="100000">
                                          <p:val>
                                            <p:strVal val="#ppt_x"/>
                                          </p:val>
                                        </p:tav>
                                      </p:tavLst>
                                    </p:anim>
                                    <p:anim calcmode="lin" valueType="num">
                                      <p:cBhvr>
                                        <p:cTn id="27" dur="1125" decel="100000" fill="hold"/>
                                        <p:tgtEl>
                                          <p:spTgt spid="13"/>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P spid="13" grpId="0" animBg="1"/>
    </p:bld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TEAM OPT-6">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286000" y="4114800"/>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5943600"/>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7772400"/>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4114800"/>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7772400"/>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4114800"/>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5943600"/>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7772400"/>
            <a:ext cx="1828800" cy="1828800"/>
          </a:xfrm>
          <a:prstGeom prst="rect">
            <a:avLst/>
          </a:prstGeom>
        </p:spPr>
        <p:txBody>
          <a:bodyPr/>
          <a:lstStyle>
            <a:lvl1pPr>
              <a:defRPr sz="2000"/>
            </a:lvl1pPr>
          </a:lstStyle>
          <a:p>
            <a:endParaRPr lang="uk-UA"/>
          </a:p>
        </p:txBody>
      </p:sp>
      <p:cxnSp>
        <p:nvCxnSpPr>
          <p:cNvPr id="18" name="Straight Connector 17"/>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19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250"/>
                                        <p:tgtEl>
                                          <p:spTgt spid="12"/>
                                        </p:tgtEl>
                                      </p:cBhvr>
                                    </p:animEffect>
                                    <p:anim calcmode="lin" valueType="num">
                                      <p:cBhvr>
                                        <p:cTn id="14" dur="1250" fill="hold"/>
                                        <p:tgtEl>
                                          <p:spTgt spid="12"/>
                                        </p:tgtEl>
                                        <p:attrNameLst>
                                          <p:attrName>ppt_x</p:attrName>
                                        </p:attrNameLst>
                                      </p:cBhvr>
                                      <p:tavLst>
                                        <p:tav tm="0">
                                          <p:val>
                                            <p:strVal val="#ppt_x"/>
                                          </p:val>
                                        </p:tav>
                                        <p:tav tm="100000">
                                          <p:val>
                                            <p:strVal val="#ppt_x"/>
                                          </p:val>
                                        </p:tav>
                                      </p:tavLst>
                                    </p:anim>
                                    <p:anim calcmode="lin" valueType="num">
                                      <p:cBhvr>
                                        <p:cTn id="15" dur="1125" decel="100000" fill="hold"/>
                                        <p:tgtEl>
                                          <p:spTgt spid="12"/>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250"/>
                                        <p:tgtEl>
                                          <p:spTgt spid="15"/>
                                        </p:tgtEl>
                                      </p:cBhvr>
                                    </p:animEffect>
                                    <p:anim calcmode="lin" valueType="num">
                                      <p:cBhvr>
                                        <p:cTn id="20" dur="1250" fill="hold"/>
                                        <p:tgtEl>
                                          <p:spTgt spid="15"/>
                                        </p:tgtEl>
                                        <p:attrNameLst>
                                          <p:attrName>ppt_x</p:attrName>
                                        </p:attrNameLst>
                                      </p:cBhvr>
                                      <p:tavLst>
                                        <p:tav tm="0">
                                          <p:val>
                                            <p:strVal val="#ppt_x"/>
                                          </p:val>
                                        </p:tav>
                                        <p:tav tm="100000">
                                          <p:val>
                                            <p:strVal val="#ppt_x"/>
                                          </p:val>
                                        </p:tav>
                                      </p:tavLst>
                                    </p:anim>
                                    <p:anim calcmode="lin" valueType="num">
                                      <p:cBhvr>
                                        <p:cTn id="21" dur="1125" decel="100000" fill="hold"/>
                                        <p:tgtEl>
                                          <p:spTgt spid="15"/>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5"/>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nodePh="1">
                                  <p:stCondLst>
                                    <p:cond delay="0"/>
                                  </p:stCondLst>
                                  <p:endCondLst>
                                    <p:cond evt="begin" delay="0">
                                      <p:tn val="23"/>
                                    </p:cond>
                                  </p:end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250"/>
                                        <p:tgtEl>
                                          <p:spTgt spid="10"/>
                                        </p:tgtEl>
                                      </p:cBhvr>
                                    </p:animEffect>
                                    <p:anim calcmode="lin" valueType="num">
                                      <p:cBhvr>
                                        <p:cTn id="26" dur="1250" fill="hold"/>
                                        <p:tgtEl>
                                          <p:spTgt spid="10"/>
                                        </p:tgtEl>
                                        <p:attrNameLst>
                                          <p:attrName>ppt_x</p:attrName>
                                        </p:attrNameLst>
                                      </p:cBhvr>
                                      <p:tavLst>
                                        <p:tav tm="0">
                                          <p:val>
                                            <p:strVal val="#ppt_x"/>
                                          </p:val>
                                        </p:tav>
                                        <p:tav tm="100000">
                                          <p:val>
                                            <p:strVal val="#ppt_x"/>
                                          </p:val>
                                        </p:tav>
                                      </p:tavLst>
                                    </p:anim>
                                    <p:anim calcmode="lin" valueType="num">
                                      <p:cBhvr>
                                        <p:cTn id="27" dur="1125" decel="100000" fill="hold"/>
                                        <p:tgtEl>
                                          <p:spTgt spid="10"/>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250"/>
                                        <p:tgtEl>
                                          <p:spTgt spid="16"/>
                                        </p:tgtEl>
                                      </p:cBhvr>
                                    </p:animEffect>
                                    <p:anim calcmode="lin" valueType="num">
                                      <p:cBhvr>
                                        <p:cTn id="32" dur="1250" fill="hold"/>
                                        <p:tgtEl>
                                          <p:spTgt spid="16"/>
                                        </p:tgtEl>
                                        <p:attrNameLst>
                                          <p:attrName>ppt_x</p:attrName>
                                        </p:attrNameLst>
                                      </p:cBhvr>
                                      <p:tavLst>
                                        <p:tav tm="0">
                                          <p:val>
                                            <p:strVal val="#ppt_x"/>
                                          </p:val>
                                        </p:tav>
                                        <p:tav tm="100000">
                                          <p:val>
                                            <p:strVal val="#ppt_x"/>
                                          </p:val>
                                        </p:tav>
                                      </p:tavLst>
                                    </p:anim>
                                    <p:anim calcmode="lin" valueType="num">
                                      <p:cBhvr>
                                        <p:cTn id="33" dur="1125" decel="100000" fill="hold"/>
                                        <p:tgtEl>
                                          <p:spTgt spid="16"/>
                                        </p:tgtEl>
                                        <p:attrNameLst>
                                          <p:attrName>ppt_y</p:attrName>
                                        </p:attrNameLst>
                                      </p:cBhvr>
                                      <p:tavLst>
                                        <p:tav tm="0">
                                          <p:val>
                                            <p:strVal val="#ppt_y+1"/>
                                          </p:val>
                                        </p:tav>
                                        <p:tav tm="100000">
                                          <p:val>
                                            <p:strVal val="#ppt_y-.03"/>
                                          </p:val>
                                        </p:tav>
                                      </p:tavLst>
                                    </p:anim>
                                    <p:anim calcmode="lin" valueType="num">
                                      <p:cBhvr>
                                        <p:cTn id="34" dur="125" accel="100000" fill="hold">
                                          <p:stCondLst>
                                            <p:cond delay="1125"/>
                                          </p:stCondLst>
                                        </p:cTn>
                                        <p:tgtEl>
                                          <p:spTgt spid="16"/>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nodePh="1">
                                  <p:stCondLst>
                                    <p:cond delay="0"/>
                                  </p:stCondLst>
                                  <p:endCondLst>
                                    <p:cond evt="begin" delay="0">
                                      <p:tn val="35"/>
                                    </p:cond>
                                  </p:end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250"/>
                                        <p:tgtEl>
                                          <p:spTgt spid="11"/>
                                        </p:tgtEl>
                                      </p:cBhvr>
                                    </p:animEffect>
                                    <p:anim calcmode="lin" valueType="num">
                                      <p:cBhvr>
                                        <p:cTn id="38" dur="1250" fill="hold"/>
                                        <p:tgtEl>
                                          <p:spTgt spid="11"/>
                                        </p:tgtEl>
                                        <p:attrNameLst>
                                          <p:attrName>ppt_x</p:attrName>
                                        </p:attrNameLst>
                                      </p:cBhvr>
                                      <p:tavLst>
                                        <p:tav tm="0">
                                          <p:val>
                                            <p:strVal val="#ppt_x"/>
                                          </p:val>
                                        </p:tav>
                                        <p:tav tm="100000">
                                          <p:val>
                                            <p:strVal val="#ppt_x"/>
                                          </p:val>
                                        </p:tav>
                                      </p:tavLst>
                                    </p:anim>
                                    <p:anim calcmode="lin" valueType="num">
                                      <p:cBhvr>
                                        <p:cTn id="39" dur="1125" decel="100000" fill="hold"/>
                                        <p:tgtEl>
                                          <p:spTgt spid="11"/>
                                        </p:tgtEl>
                                        <p:attrNameLst>
                                          <p:attrName>ppt_y</p:attrName>
                                        </p:attrNameLst>
                                      </p:cBhvr>
                                      <p:tavLst>
                                        <p:tav tm="0">
                                          <p:val>
                                            <p:strVal val="#ppt_y+1"/>
                                          </p:val>
                                        </p:tav>
                                        <p:tav tm="100000">
                                          <p:val>
                                            <p:strVal val="#ppt_y-.03"/>
                                          </p:val>
                                        </p:tav>
                                      </p:tavLst>
                                    </p:anim>
                                    <p:anim calcmode="lin" valueType="num">
                                      <p:cBhvr>
                                        <p:cTn id="4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250"/>
                                        <p:tgtEl>
                                          <p:spTgt spid="14"/>
                                        </p:tgtEl>
                                      </p:cBhvr>
                                    </p:animEffect>
                                    <p:anim calcmode="lin" valueType="num">
                                      <p:cBhvr>
                                        <p:cTn id="44" dur="1250" fill="hold"/>
                                        <p:tgtEl>
                                          <p:spTgt spid="14"/>
                                        </p:tgtEl>
                                        <p:attrNameLst>
                                          <p:attrName>ppt_x</p:attrName>
                                        </p:attrNameLst>
                                      </p:cBhvr>
                                      <p:tavLst>
                                        <p:tav tm="0">
                                          <p:val>
                                            <p:strVal val="#ppt_x"/>
                                          </p:val>
                                        </p:tav>
                                        <p:tav tm="100000">
                                          <p:val>
                                            <p:strVal val="#ppt_x"/>
                                          </p:val>
                                        </p:tav>
                                      </p:tavLst>
                                    </p:anim>
                                    <p:anim calcmode="lin" valueType="num">
                                      <p:cBhvr>
                                        <p:cTn id="45" dur="1125" decel="100000" fill="hold"/>
                                        <p:tgtEl>
                                          <p:spTgt spid="14"/>
                                        </p:tgtEl>
                                        <p:attrNameLst>
                                          <p:attrName>ppt_y</p:attrName>
                                        </p:attrNameLst>
                                      </p:cBhvr>
                                      <p:tavLst>
                                        <p:tav tm="0">
                                          <p:val>
                                            <p:strVal val="#ppt_y+1"/>
                                          </p:val>
                                        </p:tav>
                                        <p:tav tm="100000">
                                          <p:val>
                                            <p:strVal val="#ppt_y-.03"/>
                                          </p:val>
                                        </p:tav>
                                      </p:tavLst>
                                    </p:anim>
                                    <p:anim calcmode="lin" valueType="num">
                                      <p:cBhvr>
                                        <p:cTn id="46" dur="125" accel="100000" fill="hold">
                                          <p:stCondLst>
                                            <p:cond delay="1125"/>
                                          </p:stCondLst>
                                        </p:cTn>
                                        <p:tgtEl>
                                          <p:spTgt spid="14"/>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nodePh="1">
                                  <p:stCondLst>
                                    <p:cond delay="0"/>
                                  </p:stCondLst>
                                  <p:endCondLst>
                                    <p:cond evt="begin" delay="0">
                                      <p:tn val="47"/>
                                    </p:cond>
                                  </p:end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250"/>
                                        <p:tgtEl>
                                          <p:spTgt spid="17"/>
                                        </p:tgtEl>
                                      </p:cBhvr>
                                    </p:animEffect>
                                    <p:anim calcmode="lin" valueType="num">
                                      <p:cBhvr>
                                        <p:cTn id="50" dur="1250" fill="hold"/>
                                        <p:tgtEl>
                                          <p:spTgt spid="17"/>
                                        </p:tgtEl>
                                        <p:attrNameLst>
                                          <p:attrName>ppt_x</p:attrName>
                                        </p:attrNameLst>
                                      </p:cBhvr>
                                      <p:tavLst>
                                        <p:tav tm="0">
                                          <p:val>
                                            <p:strVal val="#ppt_x"/>
                                          </p:val>
                                        </p:tav>
                                        <p:tav tm="100000">
                                          <p:val>
                                            <p:strVal val="#ppt_x"/>
                                          </p:val>
                                        </p:tav>
                                      </p:tavLst>
                                    </p:anim>
                                    <p:anim calcmode="lin" valueType="num">
                                      <p:cBhvr>
                                        <p:cTn id="51" dur="1125" decel="100000" fill="hold"/>
                                        <p:tgtEl>
                                          <p:spTgt spid="17"/>
                                        </p:tgtEl>
                                        <p:attrNameLst>
                                          <p:attrName>ppt_y</p:attrName>
                                        </p:attrNameLst>
                                      </p:cBhvr>
                                      <p:tavLst>
                                        <p:tav tm="0">
                                          <p:val>
                                            <p:strVal val="#ppt_y+1"/>
                                          </p:val>
                                        </p:tav>
                                        <p:tav tm="100000">
                                          <p:val>
                                            <p:strVal val="#ppt_y-.03"/>
                                          </p:val>
                                        </p:tav>
                                      </p:tavLst>
                                    </p:anim>
                                    <p:anim calcmode="lin" valueType="num">
                                      <p:cBhvr>
                                        <p:cTn id="52" dur="125" accel="100000" fill="hold">
                                          <p:stCondLst>
                                            <p:cond delay="1125"/>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4" grpId="0"/>
      <p:bldP spid="15" grpId="0"/>
      <p:bldP spid="16" grpId="0"/>
      <p:bldP spid="17" grpId="0"/>
    </p:bld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and LOGO">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cxnSp>
        <p:nvCxnSpPr>
          <p:cNvPr id="6" name="Straight Connector 5"/>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15370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3716000"/>
          </a:xfrm>
          <a:prstGeom prst="rect">
            <a:avLst/>
          </a:prstGeom>
        </p:spPr>
        <p:txBody>
          <a:bodyPr/>
          <a:lstStyle/>
          <a:p>
            <a:r>
              <a:rPr lang="en-US"/>
              <a:t>Click icon to add picture</a:t>
            </a:r>
            <a:endParaRPr lang="uk-UA"/>
          </a:p>
        </p:txBody>
      </p:sp>
    </p:spTree>
    <p:extLst>
      <p:ext uri="{BB962C8B-B14F-4D97-AF65-F5344CB8AC3E}">
        <p14:creationId xmlns:p14="http://schemas.microsoft.com/office/powerpoint/2010/main" val="137833561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IMG-SLIDE OPT-4">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1499616" y="5061204"/>
            <a:ext cx="3593592" cy="3593592"/>
          </a:xfrm>
          <a:prstGeom prst="rect">
            <a:avLst/>
          </a:prstGeom>
        </p:spPr>
        <p:txBody>
          <a:body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05283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3124200"/>
            <a:ext cx="2743200" cy="2743200"/>
          </a:xfrm>
          <a:prstGeom prst="ellipse">
            <a:avLst/>
          </a:prstGeom>
          <a:ln w="25400">
            <a:solidFill>
              <a:schemeClr val="accent1"/>
            </a:solidFill>
          </a:ln>
        </p:spPr>
        <p:txBody>
          <a:bodyPr/>
          <a:lstStyle>
            <a:lvl1pPr>
              <a:defRPr sz="2000"/>
            </a:lvl1pPr>
          </a:lstStyle>
          <a:p>
            <a:r>
              <a:rPr lang="en-US"/>
              <a:t>Click icon to add picture</a:t>
            </a:r>
            <a:endParaRPr lang="uk-UA"/>
          </a:p>
        </p:txBody>
      </p:sp>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43671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3716000"/>
          </a:xfrm>
          <a:prstGeom prst="rect">
            <a:avLst/>
          </a:prstGeom>
        </p:spPr>
        <p:txBody>
          <a:bodyPr/>
          <a:lstStyle/>
          <a:p>
            <a:r>
              <a:rPr lang="en-US"/>
              <a:t>Click icon to add picture</a:t>
            </a:r>
            <a:endParaRPr lang="uk-UA"/>
          </a:p>
        </p:txBody>
      </p:sp>
    </p:spTree>
    <p:extLst>
      <p:ext uri="{BB962C8B-B14F-4D97-AF65-F5344CB8AC3E}">
        <p14:creationId xmlns:p14="http://schemas.microsoft.com/office/powerpoint/2010/main" val="183662354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3716000"/>
          </a:xfrm>
          <a:prstGeom prst="rect">
            <a:avLst/>
          </a:prstGeom>
        </p:spPr>
        <p:txBody>
          <a:bodyPr/>
          <a:lstStyle/>
          <a:p>
            <a:r>
              <a:rPr lang="en-US"/>
              <a:t>Click icon to add picture</a:t>
            </a:r>
            <a:endParaRPr lang="uk-UA"/>
          </a:p>
        </p:txBody>
      </p:sp>
    </p:spTree>
    <p:extLst>
      <p:ext uri="{BB962C8B-B14F-4D97-AF65-F5344CB8AC3E}">
        <p14:creationId xmlns:p14="http://schemas.microsoft.com/office/powerpoint/2010/main" val="10185825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and LOGO">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cxnSp>
        <p:nvCxnSpPr>
          <p:cNvPr id="6" name="Straight Connector 5"/>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94298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IMG-SLIDE OPT-8">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0" y="4114800"/>
            <a:ext cx="9144000" cy="5486400"/>
          </a:xfrm>
          <a:prstGeom prst="rect">
            <a:avLst/>
          </a:prstGeom>
        </p:spPr>
        <p:txBody>
          <a:body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10396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IMG-SLIDE OPT-7">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9144000" y="4114800"/>
            <a:ext cx="9144000" cy="5486400"/>
          </a:xfrm>
          <a:prstGeom prst="rect">
            <a:avLst/>
          </a:prstGeom>
        </p:spPr>
        <p:txBody>
          <a:body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66532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IMG-SLIDE OPT-6">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0" y="4114800"/>
            <a:ext cx="18288000" cy="5486400"/>
          </a:xfrm>
          <a:prstGeom prst="rect">
            <a:avLst/>
          </a:prstGeom>
        </p:spPr>
        <p:txBody>
          <a:body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80424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IMG-SLIDE OPT-3">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3" name="Picture Placeholder 12"/>
          <p:cNvSpPr>
            <a:spLocks noGrp="1"/>
          </p:cNvSpPr>
          <p:nvPr>
            <p:ph type="pic" sz="quarter" idx="11"/>
          </p:nvPr>
        </p:nvSpPr>
        <p:spPr>
          <a:xfrm>
            <a:off x="3273552" y="4422648"/>
            <a:ext cx="1444752" cy="1444752"/>
          </a:xfrm>
          <a:prstGeom prst="ellipse">
            <a:avLst/>
          </a:prstGeom>
          <a:ln w="25400">
            <a:solidFill>
              <a:schemeClr val="accent1"/>
            </a:solidFill>
          </a:ln>
        </p:spPr>
        <p:txBody>
          <a:bodyPr/>
          <a:lstStyle>
            <a:lvl1pPr>
              <a:defRPr sz="2000"/>
            </a:lvl1pPr>
          </a:lstStyle>
          <a:p>
            <a:r>
              <a:rPr lang="en-US"/>
              <a:t>Click icon to add picture</a:t>
            </a:r>
            <a:endParaRPr lang="uk-UA"/>
          </a:p>
        </p:txBody>
      </p:sp>
      <p:sp>
        <p:nvSpPr>
          <p:cNvPr id="14" name="Picture Placeholder 12"/>
          <p:cNvSpPr>
            <a:spLocks noGrp="1"/>
          </p:cNvSpPr>
          <p:nvPr>
            <p:ph type="pic" sz="quarter" idx="12"/>
          </p:nvPr>
        </p:nvSpPr>
        <p:spPr>
          <a:xfrm>
            <a:off x="13780008" y="7467600"/>
            <a:ext cx="1444752" cy="1444752"/>
          </a:xfrm>
          <a:prstGeom prst="ellipse">
            <a:avLst/>
          </a:prstGeom>
          <a:ln w="25400">
            <a:solidFill>
              <a:schemeClr val="accent1"/>
            </a:solidFill>
          </a:ln>
        </p:spPr>
        <p:txBody>
          <a:bodyPr/>
          <a:lstStyle>
            <a:lvl1pPr>
              <a:defRPr sz="2000"/>
            </a:lvl1p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71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250"/>
                                        <p:tgtEl>
                                          <p:spTgt spid="13"/>
                                        </p:tgtEl>
                                      </p:cBhvr>
                                    </p:animEffect>
                                    <p:anim calcmode="lin" valueType="num">
                                      <p:cBhvr>
                                        <p:cTn id="8" dur="1250" fill="hold"/>
                                        <p:tgtEl>
                                          <p:spTgt spid="13"/>
                                        </p:tgtEl>
                                        <p:attrNameLst>
                                          <p:attrName>ppt_x</p:attrName>
                                        </p:attrNameLst>
                                      </p:cBhvr>
                                      <p:tavLst>
                                        <p:tav tm="0">
                                          <p:val>
                                            <p:strVal val="#ppt_x"/>
                                          </p:val>
                                        </p:tav>
                                        <p:tav tm="100000">
                                          <p:val>
                                            <p:strVal val="#ppt_x"/>
                                          </p:val>
                                        </p:tav>
                                      </p:tavLst>
                                    </p:anim>
                                    <p:anim calcmode="lin" valueType="num">
                                      <p:cBhvr>
                                        <p:cTn id="9" dur="1125" decel="100000" fill="hold"/>
                                        <p:tgtEl>
                                          <p:spTgt spid="13"/>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250"/>
                                        <p:tgtEl>
                                          <p:spTgt spid="14"/>
                                        </p:tgtEl>
                                      </p:cBhvr>
                                    </p:animEffect>
                                    <p:anim calcmode="lin" valueType="num">
                                      <p:cBhvr>
                                        <p:cTn id="14" dur="1250" fill="hold"/>
                                        <p:tgtEl>
                                          <p:spTgt spid="14"/>
                                        </p:tgtEl>
                                        <p:attrNameLst>
                                          <p:attrName>ppt_x</p:attrName>
                                        </p:attrNameLst>
                                      </p:cBhvr>
                                      <p:tavLst>
                                        <p:tav tm="0">
                                          <p:val>
                                            <p:strVal val="#ppt_x"/>
                                          </p:val>
                                        </p:tav>
                                        <p:tav tm="100000">
                                          <p:val>
                                            <p:strVal val="#ppt_x"/>
                                          </p:val>
                                        </p:tav>
                                      </p:tavLst>
                                    </p:anim>
                                    <p:anim calcmode="lin" valueType="num">
                                      <p:cBhvr>
                                        <p:cTn id="15" dur="1125" decel="100000" fill="hold"/>
                                        <p:tgtEl>
                                          <p:spTgt spid="14"/>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3716000"/>
          </a:xfrm>
          <a:prstGeom prst="rect">
            <a:avLst/>
          </a:prstGeom>
        </p:spPr>
        <p:txBody>
          <a:bodyPr/>
          <a:lstStyle/>
          <a:p>
            <a:r>
              <a:rPr lang="en-US"/>
              <a:t>Click icon to add picture</a:t>
            </a:r>
            <a:endParaRPr lang="uk-UA"/>
          </a:p>
        </p:txBody>
      </p:sp>
      <p:cxnSp>
        <p:nvCxnSpPr>
          <p:cNvPr id="4" name="Straight Connector 3"/>
          <p:cNvCxnSpPr/>
          <p:nvPr/>
        </p:nvCxnSpPr>
        <p:spPr>
          <a:xfrm>
            <a:off x="98869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TextBox 5"/>
          <p:cNvSpPr txBox="1"/>
          <p:nvPr/>
        </p:nvSpPr>
        <p:spPr>
          <a:xfrm>
            <a:off x="100584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7" name="Straight Connector 6"/>
          <p:cNvCxnSpPr/>
          <p:nvPr/>
        </p:nvCxnSpPr>
        <p:spPr>
          <a:xfrm>
            <a:off x="9886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747670"/>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3716000"/>
          </a:xfrm>
          <a:prstGeom prst="rect">
            <a:avLst/>
          </a:prstGeom>
        </p:spPr>
        <p:txBody>
          <a:bodyPr/>
          <a:lstStyle/>
          <a:p>
            <a:r>
              <a:rPr lang="en-US"/>
              <a:t>Click icon to add picture</a:t>
            </a:r>
            <a:endParaRPr lang="uk-UA"/>
          </a:p>
        </p:txBody>
      </p:sp>
      <p:sp>
        <p:nvSpPr>
          <p:cNvPr id="5"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TextBox 5"/>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8" name="Straight Connector 7"/>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909296"/>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EAM OPT-1">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2532888" y="3998976"/>
            <a:ext cx="2706624" cy="2706624"/>
          </a:xfrm>
          <a:prstGeom prst="ellipse">
            <a:avLst/>
          </a:prstGeom>
          <a:ln w="25400">
            <a:solidFill>
              <a:schemeClr val="accent1"/>
            </a:solidFill>
          </a:ln>
        </p:spPr>
        <p:txBody>
          <a:bodyPr/>
          <a:lstStyle>
            <a:lvl1pPr>
              <a:defRPr sz="2000"/>
            </a:lvl1p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10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EAM OPT-2">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3502152" y="3998976"/>
            <a:ext cx="2706624" cy="2706624"/>
          </a:xfrm>
          <a:prstGeom prst="ellipse">
            <a:avLst/>
          </a:prstGeom>
          <a:ln w="25400">
            <a:solidFill>
              <a:schemeClr val="accent1"/>
            </a:solidFill>
          </a:ln>
        </p:spPr>
        <p:txBody>
          <a:bodyPr/>
          <a:lstStyle>
            <a:lvl1pPr>
              <a:defRPr sz="2000"/>
            </a:lvl1p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0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EAM OPT-3">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6053328" y="4255008"/>
            <a:ext cx="2450592" cy="2450592"/>
          </a:xfrm>
          <a:prstGeom prst="ellipse">
            <a:avLst/>
          </a:prstGeom>
          <a:ln w="25400">
            <a:solidFill>
              <a:schemeClr val="accent1"/>
            </a:solidFill>
          </a:ln>
        </p:spPr>
        <p:txBody>
          <a:bodyPr/>
          <a:lstStyle>
            <a:lvl1pPr>
              <a:defRPr sz="2000"/>
            </a:lvl1pPr>
          </a:lstStyle>
          <a:p>
            <a:r>
              <a:rPr lang="en-US"/>
              <a:t>Click icon to add picture</a:t>
            </a:r>
            <a:endParaRPr lang="uk-UA"/>
          </a:p>
        </p:txBody>
      </p:sp>
      <p:sp>
        <p:nvSpPr>
          <p:cNvPr id="10" name="Picture Placeholder 12"/>
          <p:cNvSpPr>
            <a:spLocks noGrp="1"/>
          </p:cNvSpPr>
          <p:nvPr>
            <p:ph type="pic" sz="quarter" idx="12"/>
          </p:nvPr>
        </p:nvSpPr>
        <p:spPr>
          <a:xfrm>
            <a:off x="9784080" y="4255008"/>
            <a:ext cx="2450592" cy="2450592"/>
          </a:xfrm>
          <a:prstGeom prst="ellipse">
            <a:avLst/>
          </a:prstGeom>
          <a:ln w="25400">
            <a:solidFill>
              <a:schemeClr val="accent1"/>
            </a:solidFill>
          </a:ln>
        </p:spPr>
        <p:txBody>
          <a:bodyPr/>
          <a:lstStyle>
            <a:lvl1pPr>
              <a:defRPr sz="2000"/>
            </a:lvl1pPr>
          </a:lstStyle>
          <a:p>
            <a:r>
              <a:rPr lang="en-US"/>
              <a:t>Click icon to add picture</a:t>
            </a:r>
            <a:endParaRPr lang="uk-UA"/>
          </a:p>
        </p:txBody>
      </p:sp>
      <p:cxnSp>
        <p:nvCxnSpPr>
          <p:cNvPr id="12" name="Straight Connector 11"/>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10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250"/>
                                        <p:tgtEl>
                                          <p:spTgt spid="10"/>
                                        </p:tgtEl>
                                      </p:cBhvr>
                                    </p:animEffect>
                                    <p:anim calcmode="lin" valueType="num">
                                      <p:cBhvr>
                                        <p:cTn id="14" dur="1250" fill="hold"/>
                                        <p:tgtEl>
                                          <p:spTgt spid="10"/>
                                        </p:tgtEl>
                                        <p:attrNameLst>
                                          <p:attrName>ppt_x</p:attrName>
                                        </p:attrNameLst>
                                      </p:cBhvr>
                                      <p:tavLst>
                                        <p:tav tm="0">
                                          <p:val>
                                            <p:strVal val="#ppt_x"/>
                                          </p:val>
                                        </p:tav>
                                        <p:tav tm="100000">
                                          <p:val>
                                            <p:strVal val="#ppt_x"/>
                                          </p:val>
                                        </p:tav>
                                      </p:tavLst>
                                    </p:anim>
                                    <p:anim calcmode="lin" valueType="num">
                                      <p:cBhvr>
                                        <p:cTn id="15" dur="1125" decel="100000" fill="hold"/>
                                        <p:tgtEl>
                                          <p:spTgt spid="10"/>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EAM OPT-4">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3300984" y="4255008"/>
            <a:ext cx="2450592" cy="2450592"/>
          </a:xfrm>
          <a:prstGeom prst="ellipse">
            <a:avLst/>
          </a:prstGeom>
          <a:ln w="25400">
            <a:solidFill>
              <a:schemeClr val="accent1"/>
            </a:solidFill>
          </a:ln>
        </p:spPr>
        <p:txBody>
          <a:bodyPr/>
          <a:lstStyle>
            <a:lvl1pPr>
              <a:defRPr sz="2000"/>
            </a:lvl1pPr>
          </a:lstStyle>
          <a:p>
            <a:r>
              <a:rPr lang="en-US"/>
              <a:t>Click icon to add picture</a:t>
            </a:r>
            <a:endParaRPr lang="uk-UA"/>
          </a:p>
        </p:txBody>
      </p:sp>
      <p:sp>
        <p:nvSpPr>
          <p:cNvPr id="10" name="Picture Placeholder 12"/>
          <p:cNvSpPr>
            <a:spLocks noGrp="1"/>
          </p:cNvSpPr>
          <p:nvPr>
            <p:ph type="pic" sz="quarter" idx="12"/>
          </p:nvPr>
        </p:nvSpPr>
        <p:spPr>
          <a:xfrm>
            <a:off x="7918704" y="4255008"/>
            <a:ext cx="2450592" cy="2450592"/>
          </a:xfrm>
          <a:prstGeom prst="ellipse">
            <a:avLst/>
          </a:prstGeom>
          <a:ln w="25400">
            <a:solidFill>
              <a:schemeClr val="accent1"/>
            </a:solidFill>
          </a:ln>
        </p:spPr>
        <p:txBody>
          <a:bodyPr/>
          <a:lstStyle>
            <a:lvl1pPr>
              <a:defRPr sz="2000"/>
            </a:lvl1pPr>
          </a:lstStyle>
          <a:p>
            <a:r>
              <a:rPr lang="en-US"/>
              <a:t>Click icon to add picture</a:t>
            </a:r>
            <a:endParaRPr lang="uk-UA"/>
          </a:p>
        </p:txBody>
      </p:sp>
      <p:sp>
        <p:nvSpPr>
          <p:cNvPr id="12" name="Picture Placeholder 12"/>
          <p:cNvSpPr>
            <a:spLocks noGrp="1"/>
          </p:cNvSpPr>
          <p:nvPr>
            <p:ph type="pic" sz="quarter" idx="13"/>
          </p:nvPr>
        </p:nvSpPr>
        <p:spPr>
          <a:xfrm>
            <a:off x="12527280" y="4255008"/>
            <a:ext cx="2450592" cy="2450592"/>
          </a:xfrm>
          <a:prstGeom prst="ellipse">
            <a:avLst/>
          </a:prstGeom>
          <a:ln w="25400">
            <a:solidFill>
              <a:schemeClr val="accent1"/>
            </a:solidFill>
          </a:ln>
        </p:spPr>
        <p:txBody>
          <a:bodyPr/>
          <a:lstStyle>
            <a:lvl1pPr>
              <a:defRPr sz="2000"/>
            </a:lvl1pPr>
          </a:lstStyle>
          <a:p>
            <a:r>
              <a:rPr lang="en-US"/>
              <a:t>Click icon to add picture</a:t>
            </a:r>
            <a:endParaRPr lang="uk-UA"/>
          </a:p>
        </p:txBody>
      </p:sp>
      <p:cxnSp>
        <p:nvCxnSpPr>
          <p:cNvPr id="13" name="Straight Connector 12"/>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0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250"/>
                                        <p:tgtEl>
                                          <p:spTgt spid="10"/>
                                        </p:tgtEl>
                                      </p:cBhvr>
                                    </p:animEffect>
                                    <p:anim calcmode="lin" valueType="num">
                                      <p:cBhvr>
                                        <p:cTn id="14" dur="1250" fill="hold"/>
                                        <p:tgtEl>
                                          <p:spTgt spid="10"/>
                                        </p:tgtEl>
                                        <p:attrNameLst>
                                          <p:attrName>ppt_x</p:attrName>
                                        </p:attrNameLst>
                                      </p:cBhvr>
                                      <p:tavLst>
                                        <p:tav tm="0">
                                          <p:val>
                                            <p:strVal val="#ppt_x"/>
                                          </p:val>
                                        </p:tav>
                                        <p:tav tm="100000">
                                          <p:val>
                                            <p:strVal val="#ppt_x"/>
                                          </p:val>
                                        </p:tav>
                                      </p:tavLst>
                                    </p:anim>
                                    <p:anim calcmode="lin" valueType="num">
                                      <p:cBhvr>
                                        <p:cTn id="15" dur="1125" decel="100000" fill="hold"/>
                                        <p:tgtEl>
                                          <p:spTgt spid="10"/>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250"/>
                                        <p:tgtEl>
                                          <p:spTgt spid="12"/>
                                        </p:tgtEl>
                                      </p:cBhvr>
                                    </p:animEffect>
                                    <p:anim calcmode="lin" valueType="num">
                                      <p:cBhvr>
                                        <p:cTn id="20" dur="1250" fill="hold"/>
                                        <p:tgtEl>
                                          <p:spTgt spid="12"/>
                                        </p:tgtEl>
                                        <p:attrNameLst>
                                          <p:attrName>ppt_x</p:attrName>
                                        </p:attrNameLst>
                                      </p:cBhvr>
                                      <p:tavLst>
                                        <p:tav tm="0">
                                          <p:val>
                                            <p:strVal val="#ppt_x"/>
                                          </p:val>
                                        </p:tav>
                                        <p:tav tm="100000">
                                          <p:val>
                                            <p:strVal val="#ppt_x"/>
                                          </p:val>
                                        </p:tav>
                                      </p:tavLst>
                                    </p:anim>
                                    <p:anim calcmode="lin" valueType="num">
                                      <p:cBhvr>
                                        <p:cTn id="21" dur="1125" decel="100000" fill="hold"/>
                                        <p:tgtEl>
                                          <p:spTgt spid="12"/>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57300" y="730250"/>
            <a:ext cx="15773400" cy="26511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715187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EAM OPT-5">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3337560" y="4504944"/>
            <a:ext cx="1591056" cy="1591056"/>
          </a:xfrm>
          <a:prstGeom prst="ellipse">
            <a:avLst/>
          </a:prstGeom>
          <a:ln w="25400">
            <a:solidFill>
              <a:schemeClr val="accent1"/>
            </a:solidFill>
          </a:ln>
        </p:spPr>
        <p:txBody>
          <a:bodyPr/>
          <a:lstStyle>
            <a:lvl1pPr>
              <a:defRPr sz="2000"/>
            </a:lvl1pPr>
          </a:lstStyle>
          <a:p>
            <a:r>
              <a:rPr lang="en-US"/>
              <a:t>Click icon to add picture</a:t>
            </a:r>
            <a:endParaRPr lang="uk-UA"/>
          </a:p>
        </p:txBody>
      </p:sp>
      <p:sp>
        <p:nvSpPr>
          <p:cNvPr id="10" name="Picture Placeholder 12"/>
          <p:cNvSpPr>
            <a:spLocks noGrp="1"/>
          </p:cNvSpPr>
          <p:nvPr>
            <p:ph type="pic" sz="quarter" idx="12"/>
          </p:nvPr>
        </p:nvSpPr>
        <p:spPr>
          <a:xfrm>
            <a:off x="3337560" y="7543800"/>
            <a:ext cx="1591056" cy="1591056"/>
          </a:xfrm>
          <a:prstGeom prst="ellipse">
            <a:avLst/>
          </a:prstGeom>
          <a:ln w="25400">
            <a:solidFill>
              <a:schemeClr val="accent1"/>
            </a:solidFill>
          </a:ln>
        </p:spPr>
        <p:txBody>
          <a:bodyPr/>
          <a:lstStyle>
            <a:lvl1pPr>
              <a:defRPr sz="2000"/>
            </a:lvl1pPr>
          </a:lstStyle>
          <a:p>
            <a:r>
              <a:rPr lang="en-US"/>
              <a:t>Click icon to add picture</a:t>
            </a:r>
            <a:endParaRPr lang="uk-UA"/>
          </a:p>
        </p:txBody>
      </p:sp>
      <p:sp>
        <p:nvSpPr>
          <p:cNvPr id="12" name="Picture Placeholder 12"/>
          <p:cNvSpPr>
            <a:spLocks noGrp="1"/>
          </p:cNvSpPr>
          <p:nvPr>
            <p:ph type="pic" sz="quarter" idx="13"/>
          </p:nvPr>
        </p:nvSpPr>
        <p:spPr>
          <a:xfrm>
            <a:off x="9811512" y="4504944"/>
            <a:ext cx="1591056" cy="1591056"/>
          </a:xfrm>
          <a:prstGeom prst="ellipse">
            <a:avLst/>
          </a:prstGeom>
          <a:ln w="25400">
            <a:solidFill>
              <a:schemeClr val="accent1"/>
            </a:solidFill>
          </a:ln>
        </p:spPr>
        <p:txBody>
          <a:bodyPr/>
          <a:lstStyle>
            <a:lvl1pPr>
              <a:defRPr sz="2000"/>
            </a:lvl1pPr>
          </a:lstStyle>
          <a:p>
            <a:r>
              <a:rPr lang="en-US"/>
              <a:t>Click icon to add picture</a:t>
            </a:r>
            <a:endParaRPr lang="uk-UA"/>
          </a:p>
        </p:txBody>
      </p:sp>
      <p:sp>
        <p:nvSpPr>
          <p:cNvPr id="13" name="Picture Placeholder 12"/>
          <p:cNvSpPr>
            <a:spLocks noGrp="1"/>
          </p:cNvSpPr>
          <p:nvPr>
            <p:ph type="pic" sz="quarter" idx="14"/>
          </p:nvPr>
        </p:nvSpPr>
        <p:spPr>
          <a:xfrm>
            <a:off x="9811512" y="7545832"/>
            <a:ext cx="1591056" cy="1591056"/>
          </a:xfrm>
          <a:prstGeom prst="ellipse">
            <a:avLst/>
          </a:prstGeom>
          <a:ln w="25400">
            <a:solidFill>
              <a:schemeClr val="accent1"/>
            </a:solidFill>
          </a:ln>
        </p:spPr>
        <p:txBody>
          <a:bodyPr/>
          <a:lstStyle>
            <a:lvl1pPr>
              <a:defRPr sz="2000"/>
            </a:lvl1pPr>
          </a:lstStyle>
          <a:p>
            <a:r>
              <a:rPr lang="en-US"/>
              <a:t>Click icon to add picture</a:t>
            </a:r>
            <a:endParaRPr lang="uk-UA"/>
          </a:p>
        </p:txBody>
      </p:sp>
      <p:cxnSp>
        <p:nvCxnSpPr>
          <p:cNvPr id="14" name="Straight Connector 13"/>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7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anim calcmode="lin" valueType="num">
                                      <p:cBhvr>
                                        <p:cTn id="8" dur="1250" fill="hold"/>
                                        <p:tgtEl>
                                          <p:spTgt spid="11"/>
                                        </p:tgtEl>
                                        <p:attrNameLst>
                                          <p:attrName>ppt_x</p:attrName>
                                        </p:attrNameLst>
                                      </p:cBhvr>
                                      <p:tavLst>
                                        <p:tav tm="0">
                                          <p:val>
                                            <p:strVal val="#ppt_x"/>
                                          </p:val>
                                        </p:tav>
                                        <p:tav tm="100000">
                                          <p:val>
                                            <p:strVal val="#ppt_x"/>
                                          </p:val>
                                        </p:tav>
                                      </p:tavLst>
                                    </p:anim>
                                    <p:anim calcmode="lin" valueType="num">
                                      <p:cBhvr>
                                        <p:cTn id="9" dur="1125" decel="100000" fill="hold"/>
                                        <p:tgtEl>
                                          <p:spTgt spid="1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250"/>
                                        <p:tgtEl>
                                          <p:spTgt spid="12"/>
                                        </p:tgtEl>
                                      </p:cBhvr>
                                    </p:animEffect>
                                    <p:anim calcmode="lin" valueType="num">
                                      <p:cBhvr>
                                        <p:cTn id="14" dur="1250" fill="hold"/>
                                        <p:tgtEl>
                                          <p:spTgt spid="12"/>
                                        </p:tgtEl>
                                        <p:attrNameLst>
                                          <p:attrName>ppt_x</p:attrName>
                                        </p:attrNameLst>
                                      </p:cBhvr>
                                      <p:tavLst>
                                        <p:tav tm="0">
                                          <p:val>
                                            <p:strVal val="#ppt_x"/>
                                          </p:val>
                                        </p:tav>
                                        <p:tav tm="100000">
                                          <p:val>
                                            <p:strVal val="#ppt_x"/>
                                          </p:val>
                                        </p:tav>
                                      </p:tavLst>
                                    </p:anim>
                                    <p:anim calcmode="lin" valueType="num">
                                      <p:cBhvr>
                                        <p:cTn id="15" dur="1125" decel="100000" fill="hold"/>
                                        <p:tgtEl>
                                          <p:spTgt spid="12"/>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250"/>
                                        <p:tgtEl>
                                          <p:spTgt spid="10"/>
                                        </p:tgtEl>
                                      </p:cBhvr>
                                    </p:animEffect>
                                    <p:anim calcmode="lin" valueType="num">
                                      <p:cBhvr>
                                        <p:cTn id="20" dur="1250" fill="hold"/>
                                        <p:tgtEl>
                                          <p:spTgt spid="10"/>
                                        </p:tgtEl>
                                        <p:attrNameLst>
                                          <p:attrName>ppt_x</p:attrName>
                                        </p:attrNameLst>
                                      </p:cBhvr>
                                      <p:tavLst>
                                        <p:tav tm="0">
                                          <p:val>
                                            <p:strVal val="#ppt_x"/>
                                          </p:val>
                                        </p:tav>
                                        <p:tav tm="100000">
                                          <p:val>
                                            <p:strVal val="#ppt_x"/>
                                          </p:val>
                                        </p:tav>
                                      </p:tavLst>
                                    </p:anim>
                                    <p:anim calcmode="lin" valueType="num">
                                      <p:cBhvr>
                                        <p:cTn id="21" dur="1125" decel="100000" fill="hold"/>
                                        <p:tgtEl>
                                          <p:spTgt spid="10"/>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7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250"/>
                                        <p:tgtEl>
                                          <p:spTgt spid="13"/>
                                        </p:tgtEl>
                                      </p:cBhvr>
                                    </p:animEffect>
                                    <p:anim calcmode="lin" valueType="num">
                                      <p:cBhvr>
                                        <p:cTn id="26" dur="1250" fill="hold"/>
                                        <p:tgtEl>
                                          <p:spTgt spid="13"/>
                                        </p:tgtEl>
                                        <p:attrNameLst>
                                          <p:attrName>ppt_x</p:attrName>
                                        </p:attrNameLst>
                                      </p:cBhvr>
                                      <p:tavLst>
                                        <p:tav tm="0">
                                          <p:val>
                                            <p:strVal val="#ppt_x"/>
                                          </p:val>
                                        </p:tav>
                                        <p:tav tm="100000">
                                          <p:val>
                                            <p:strVal val="#ppt_x"/>
                                          </p:val>
                                        </p:tav>
                                      </p:tavLst>
                                    </p:anim>
                                    <p:anim calcmode="lin" valueType="num">
                                      <p:cBhvr>
                                        <p:cTn id="27" dur="1125" decel="100000" fill="hold"/>
                                        <p:tgtEl>
                                          <p:spTgt spid="13"/>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P spid="13" grpId="0" animBg="1"/>
    </p:bld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EAM OPT-6">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286000" y="4114800"/>
            <a:ext cx="1828800" cy="1828800"/>
          </a:xfrm>
          <a:prstGeom prst="rect">
            <a:avLst/>
          </a:prstGeom>
        </p:spPr>
        <p:txBody>
          <a:bodyPr/>
          <a:lstStyle>
            <a:lvl1pPr>
              <a:defRPr sz="2000"/>
            </a:lvl1pPr>
          </a:lstStyle>
          <a:p>
            <a:r>
              <a:rPr lang="en-US"/>
              <a:t>Click icon to add picture</a:t>
            </a:r>
            <a:endParaRPr lang="uk-UA"/>
          </a:p>
        </p:txBody>
      </p:sp>
      <p:sp>
        <p:nvSpPr>
          <p:cNvPr id="10" name="Picture Placeholder 5"/>
          <p:cNvSpPr>
            <a:spLocks noGrp="1"/>
          </p:cNvSpPr>
          <p:nvPr>
            <p:ph type="pic" sz="quarter" idx="12"/>
          </p:nvPr>
        </p:nvSpPr>
        <p:spPr>
          <a:xfrm>
            <a:off x="2286000" y="5943600"/>
            <a:ext cx="1828800" cy="1828800"/>
          </a:xfrm>
          <a:prstGeom prst="rect">
            <a:avLst/>
          </a:prstGeom>
        </p:spPr>
        <p:txBody>
          <a:bodyPr/>
          <a:lstStyle>
            <a:lvl1pPr>
              <a:defRPr sz="2000"/>
            </a:lvl1pPr>
          </a:lstStyle>
          <a:p>
            <a:r>
              <a:rPr lang="en-US"/>
              <a:t>Click icon to add picture</a:t>
            </a:r>
            <a:endParaRPr lang="uk-UA"/>
          </a:p>
        </p:txBody>
      </p:sp>
      <p:sp>
        <p:nvSpPr>
          <p:cNvPr id="11" name="Picture Placeholder 5"/>
          <p:cNvSpPr>
            <a:spLocks noGrp="1"/>
          </p:cNvSpPr>
          <p:nvPr>
            <p:ph type="pic" sz="quarter" idx="13"/>
          </p:nvPr>
        </p:nvSpPr>
        <p:spPr>
          <a:xfrm>
            <a:off x="2286000" y="7772400"/>
            <a:ext cx="1828800" cy="1828800"/>
          </a:xfrm>
          <a:prstGeom prst="rect">
            <a:avLst/>
          </a:prstGeom>
        </p:spPr>
        <p:txBody>
          <a:bodyPr/>
          <a:lstStyle>
            <a:lvl1pPr>
              <a:defRPr sz="2000"/>
            </a:lvl1pPr>
          </a:lstStyle>
          <a:p>
            <a:r>
              <a:rPr lang="en-US"/>
              <a:t>Click icon to add picture</a:t>
            </a:r>
            <a:endParaRPr lang="uk-UA"/>
          </a:p>
        </p:txBody>
      </p:sp>
      <p:sp>
        <p:nvSpPr>
          <p:cNvPr id="12" name="Picture Placeholder 5"/>
          <p:cNvSpPr>
            <a:spLocks noGrp="1"/>
          </p:cNvSpPr>
          <p:nvPr>
            <p:ph type="pic" sz="quarter" idx="14"/>
          </p:nvPr>
        </p:nvSpPr>
        <p:spPr>
          <a:xfrm>
            <a:off x="4114800" y="4114800"/>
            <a:ext cx="1828800" cy="1828800"/>
          </a:xfrm>
          <a:prstGeom prst="rect">
            <a:avLst/>
          </a:prstGeom>
        </p:spPr>
        <p:txBody>
          <a:bodyPr/>
          <a:lstStyle>
            <a:lvl1pPr>
              <a:defRPr sz="2000"/>
            </a:lvl1pPr>
          </a:lstStyle>
          <a:p>
            <a:r>
              <a:rPr lang="en-US"/>
              <a:t>Click icon to add picture</a:t>
            </a:r>
            <a:endParaRPr lang="uk-UA"/>
          </a:p>
        </p:txBody>
      </p:sp>
      <p:sp>
        <p:nvSpPr>
          <p:cNvPr id="14" name="Picture Placeholder 5"/>
          <p:cNvSpPr>
            <a:spLocks noGrp="1"/>
          </p:cNvSpPr>
          <p:nvPr>
            <p:ph type="pic" sz="quarter" idx="16"/>
          </p:nvPr>
        </p:nvSpPr>
        <p:spPr>
          <a:xfrm>
            <a:off x="4114800" y="7772400"/>
            <a:ext cx="1828800" cy="1828800"/>
          </a:xfrm>
          <a:prstGeom prst="rect">
            <a:avLst/>
          </a:prstGeom>
        </p:spPr>
        <p:txBody>
          <a:bodyPr/>
          <a:lstStyle>
            <a:lvl1pPr>
              <a:defRPr sz="2000"/>
            </a:lvl1pPr>
          </a:lstStyle>
          <a:p>
            <a:r>
              <a:rPr lang="en-US"/>
              <a:t>Click icon to add picture</a:t>
            </a:r>
            <a:endParaRPr lang="uk-UA"/>
          </a:p>
        </p:txBody>
      </p:sp>
      <p:sp>
        <p:nvSpPr>
          <p:cNvPr id="15" name="Picture Placeholder 5"/>
          <p:cNvSpPr>
            <a:spLocks noGrp="1"/>
          </p:cNvSpPr>
          <p:nvPr>
            <p:ph type="pic" sz="quarter" idx="17"/>
          </p:nvPr>
        </p:nvSpPr>
        <p:spPr>
          <a:xfrm>
            <a:off x="5943600" y="4114800"/>
            <a:ext cx="1828800" cy="1828800"/>
          </a:xfrm>
          <a:prstGeom prst="rect">
            <a:avLst/>
          </a:prstGeom>
        </p:spPr>
        <p:txBody>
          <a:bodyPr/>
          <a:lstStyle>
            <a:lvl1pPr>
              <a:defRPr sz="2000"/>
            </a:lvl1pPr>
          </a:lstStyle>
          <a:p>
            <a:r>
              <a:rPr lang="en-US"/>
              <a:t>Click icon to add picture</a:t>
            </a:r>
            <a:endParaRPr lang="uk-UA"/>
          </a:p>
        </p:txBody>
      </p:sp>
      <p:sp>
        <p:nvSpPr>
          <p:cNvPr id="16" name="Picture Placeholder 5"/>
          <p:cNvSpPr>
            <a:spLocks noGrp="1"/>
          </p:cNvSpPr>
          <p:nvPr>
            <p:ph type="pic" sz="quarter" idx="18"/>
          </p:nvPr>
        </p:nvSpPr>
        <p:spPr>
          <a:xfrm>
            <a:off x="5943600" y="5943600"/>
            <a:ext cx="1828800" cy="1828800"/>
          </a:xfrm>
          <a:prstGeom prst="rect">
            <a:avLst/>
          </a:prstGeom>
        </p:spPr>
        <p:txBody>
          <a:bodyPr/>
          <a:lstStyle>
            <a:lvl1pPr>
              <a:defRPr sz="2000"/>
            </a:lvl1pPr>
          </a:lstStyle>
          <a:p>
            <a:r>
              <a:rPr lang="en-US"/>
              <a:t>Click icon to add picture</a:t>
            </a:r>
            <a:endParaRPr lang="uk-UA"/>
          </a:p>
        </p:txBody>
      </p:sp>
      <p:sp>
        <p:nvSpPr>
          <p:cNvPr id="17" name="Picture Placeholder 5"/>
          <p:cNvSpPr>
            <a:spLocks noGrp="1"/>
          </p:cNvSpPr>
          <p:nvPr>
            <p:ph type="pic" sz="quarter" idx="19"/>
          </p:nvPr>
        </p:nvSpPr>
        <p:spPr>
          <a:xfrm>
            <a:off x="5943600" y="7772400"/>
            <a:ext cx="1828800" cy="1828800"/>
          </a:xfrm>
          <a:prstGeom prst="rect">
            <a:avLst/>
          </a:prstGeom>
        </p:spPr>
        <p:txBody>
          <a:bodyPr/>
          <a:lstStyle>
            <a:lvl1pPr>
              <a:defRPr sz="2000"/>
            </a:lvl1pPr>
          </a:lstStyle>
          <a:p>
            <a:r>
              <a:rPr lang="en-US"/>
              <a:t>Click icon to add picture</a:t>
            </a:r>
            <a:endParaRPr lang="uk-UA"/>
          </a:p>
        </p:txBody>
      </p:sp>
      <p:cxnSp>
        <p:nvCxnSpPr>
          <p:cNvPr id="18" name="Straight Connector 17"/>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90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250"/>
                                        <p:tgtEl>
                                          <p:spTgt spid="12"/>
                                        </p:tgtEl>
                                      </p:cBhvr>
                                    </p:animEffect>
                                    <p:anim calcmode="lin" valueType="num">
                                      <p:cBhvr>
                                        <p:cTn id="14" dur="1250" fill="hold"/>
                                        <p:tgtEl>
                                          <p:spTgt spid="12"/>
                                        </p:tgtEl>
                                        <p:attrNameLst>
                                          <p:attrName>ppt_x</p:attrName>
                                        </p:attrNameLst>
                                      </p:cBhvr>
                                      <p:tavLst>
                                        <p:tav tm="0">
                                          <p:val>
                                            <p:strVal val="#ppt_x"/>
                                          </p:val>
                                        </p:tav>
                                        <p:tav tm="100000">
                                          <p:val>
                                            <p:strVal val="#ppt_x"/>
                                          </p:val>
                                        </p:tav>
                                      </p:tavLst>
                                    </p:anim>
                                    <p:anim calcmode="lin" valueType="num">
                                      <p:cBhvr>
                                        <p:cTn id="15" dur="1125" decel="100000" fill="hold"/>
                                        <p:tgtEl>
                                          <p:spTgt spid="12"/>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250"/>
                                        <p:tgtEl>
                                          <p:spTgt spid="15"/>
                                        </p:tgtEl>
                                      </p:cBhvr>
                                    </p:animEffect>
                                    <p:anim calcmode="lin" valueType="num">
                                      <p:cBhvr>
                                        <p:cTn id="20" dur="1250" fill="hold"/>
                                        <p:tgtEl>
                                          <p:spTgt spid="15"/>
                                        </p:tgtEl>
                                        <p:attrNameLst>
                                          <p:attrName>ppt_x</p:attrName>
                                        </p:attrNameLst>
                                      </p:cBhvr>
                                      <p:tavLst>
                                        <p:tav tm="0">
                                          <p:val>
                                            <p:strVal val="#ppt_x"/>
                                          </p:val>
                                        </p:tav>
                                        <p:tav tm="100000">
                                          <p:val>
                                            <p:strVal val="#ppt_x"/>
                                          </p:val>
                                        </p:tav>
                                      </p:tavLst>
                                    </p:anim>
                                    <p:anim calcmode="lin" valueType="num">
                                      <p:cBhvr>
                                        <p:cTn id="21" dur="1125" decel="100000" fill="hold"/>
                                        <p:tgtEl>
                                          <p:spTgt spid="15"/>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5"/>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nodePh="1">
                                  <p:stCondLst>
                                    <p:cond delay="0"/>
                                  </p:stCondLst>
                                  <p:endCondLst>
                                    <p:cond evt="begin" delay="0">
                                      <p:tn val="23"/>
                                    </p:cond>
                                  </p:end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250"/>
                                        <p:tgtEl>
                                          <p:spTgt spid="10"/>
                                        </p:tgtEl>
                                      </p:cBhvr>
                                    </p:animEffect>
                                    <p:anim calcmode="lin" valueType="num">
                                      <p:cBhvr>
                                        <p:cTn id="26" dur="1250" fill="hold"/>
                                        <p:tgtEl>
                                          <p:spTgt spid="10"/>
                                        </p:tgtEl>
                                        <p:attrNameLst>
                                          <p:attrName>ppt_x</p:attrName>
                                        </p:attrNameLst>
                                      </p:cBhvr>
                                      <p:tavLst>
                                        <p:tav tm="0">
                                          <p:val>
                                            <p:strVal val="#ppt_x"/>
                                          </p:val>
                                        </p:tav>
                                        <p:tav tm="100000">
                                          <p:val>
                                            <p:strVal val="#ppt_x"/>
                                          </p:val>
                                        </p:tav>
                                      </p:tavLst>
                                    </p:anim>
                                    <p:anim calcmode="lin" valueType="num">
                                      <p:cBhvr>
                                        <p:cTn id="27" dur="1125" decel="100000" fill="hold"/>
                                        <p:tgtEl>
                                          <p:spTgt spid="10"/>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250"/>
                                        <p:tgtEl>
                                          <p:spTgt spid="16"/>
                                        </p:tgtEl>
                                      </p:cBhvr>
                                    </p:animEffect>
                                    <p:anim calcmode="lin" valueType="num">
                                      <p:cBhvr>
                                        <p:cTn id="32" dur="1250" fill="hold"/>
                                        <p:tgtEl>
                                          <p:spTgt spid="16"/>
                                        </p:tgtEl>
                                        <p:attrNameLst>
                                          <p:attrName>ppt_x</p:attrName>
                                        </p:attrNameLst>
                                      </p:cBhvr>
                                      <p:tavLst>
                                        <p:tav tm="0">
                                          <p:val>
                                            <p:strVal val="#ppt_x"/>
                                          </p:val>
                                        </p:tav>
                                        <p:tav tm="100000">
                                          <p:val>
                                            <p:strVal val="#ppt_x"/>
                                          </p:val>
                                        </p:tav>
                                      </p:tavLst>
                                    </p:anim>
                                    <p:anim calcmode="lin" valueType="num">
                                      <p:cBhvr>
                                        <p:cTn id="33" dur="1125" decel="100000" fill="hold"/>
                                        <p:tgtEl>
                                          <p:spTgt spid="16"/>
                                        </p:tgtEl>
                                        <p:attrNameLst>
                                          <p:attrName>ppt_y</p:attrName>
                                        </p:attrNameLst>
                                      </p:cBhvr>
                                      <p:tavLst>
                                        <p:tav tm="0">
                                          <p:val>
                                            <p:strVal val="#ppt_y+1"/>
                                          </p:val>
                                        </p:tav>
                                        <p:tav tm="100000">
                                          <p:val>
                                            <p:strVal val="#ppt_y-.03"/>
                                          </p:val>
                                        </p:tav>
                                      </p:tavLst>
                                    </p:anim>
                                    <p:anim calcmode="lin" valueType="num">
                                      <p:cBhvr>
                                        <p:cTn id="34" dur="125" accel="100000" fill="hold">
                                          <p:stCondLst>
                                            <p:cond delay="1125"/>
                                          </p:stCondLst>
                                        </p:cTn>
                                        <p:tgtEl>
                                          <p:spTgt spid="16"/>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nodePh="1">
                                  <p:stCondLst>
                                    <p:cond delay="0"/>
                                  </p:stCondLst>
                                  <p:endCondLst>
                                    <p:cond evt="begin" delay="0">
                                      <p:tn val="35"/>
                                    </p:cond>
                                  </p:end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250"/>
                                        <p:tgtEl>
                                          <p:spTgt spid="11"/>
                                        </p:tgtEl>
                                      </p:cBhvr>
                                    </p:animEffect>
                                    <p:anim calcmode="lin" valueType="num">
                                      <p:cBhvr>
                                        <p:cTn id="38" dur="1250" fill="hold"/>
                                        <p:tgtEl>
                                          <p:spTgt spid="11"/>
                                        </p:tgtEl>
                                        <p:attrNameLst>
                                          <p:attrName>ppt_x</p:attrName>
                                        </p:attrNameLst>
                                      </p:cBhvr>
                                      <p:tavLst>
                                        <p:tav tm="0">
                                          <p:val>
                                            <p:strVal val="#ppt_x"/>
                                          </p:val>
                                        </p:tav>
                                        <p:tav tm="100000">
                                          <p:val>
                                            <p:strVal val="#ppt_x"/>
                                          </p:val>
                                        </p:tav>
                                      </p:tavLst>
                                    </p:anim>
                                    <p:anim calcmode="lin" valueType="num">
                                      <p:cBhvr>
                                        <p:cTn id="39" dur="1125" decel="100000" fill="hold"/>
                                        <p:tgtEl>
                                          <p:spTgt spid="11"/>
                                        </p:tgtEl>
                                        <p:attrNameLst>
                                          <p:attrName>ppt_y</p:attrName>
                                        </p:attrNameLst>
                                      </p:cBhvr>
                                      <p:tavLst>
                                        <p:tav tm="0">
                                          <p:val>
                                            <p:strVal val="#ppt_y+1"/>
                                          </p:val>
                                        </p:tav>
                                        <p:tav tm="100000">
                                          <p:val>
                                            <p:strVal val="#ppt_y-.03"/>
                                          </p:val>
                                        </p:tav>
                                      </p:tavLst>
                                    </p:anim>
                                    <p:anim calcmode="lin" valueType="num">
                                      <p:cBhvr>
                                        <p:cTn id="40"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250"/>
                                        <p:tgtEl>
                                          <p:spTgt spid="14"/>
                                        </p:tgtEl>
                                      </p:cBhvr>
                                    </p:animEffect>
                                    <p:anim calcmode="lin" valueType="num">
                                      <p:cBhvr>
                                        <p:cTn id="44" dur="1250" fill="hold"/>
                                        <p:tgtEl>
                                          <p:spTgt spid="14"/>
                                        </p:tgtEl>
                                        <p:attrNameLst>
                                          <p:attrName>ppt_x</p:attrName>
                                        </p:attrNameLst>
                                      </p:cBhvr>
                                      <p:tavLst>
                                        <p:tav tm="0">
                                          <p:val>
                                            <p:strVal val="#ppt_x"/>
                                          </p:val>
                                        </p:tav>
                                        <p:tav tm="100000">
                                          <p:val>
                                            <p:strVal val="#ppt_x"/>
                                          </p:val>
                                        </p:tav>
                                      </p:tavLst>
                                    </p:anim>
                                    <p:anim calcmode="lin" valueType="num">
                                      <p:cBhvr>
                                        <p:cTn id="45" dur="1125" decel="100000" fill="hold"/>
                                        <p:tgtEl>
                                          <p:spTgt spid="14"/>
                                        </p:tgtEl>
                                        <p:attrNameLst>
                                          <p:attrName>ppt_y</p:attrName>
                                        </p:attrNameLst>
                                      </p:cBhvr>
                                      <p:tavLst>
                                        <p:tav tm="0">
                                          <p:val>
                                            <p:strVal val="#ppt_y+1"/>
                                          </p:val>
                                        </p:tav>
                                        <p:tav tm="100000">
                                          <p:val>
                                            <p:strVal val="#ppt_y-.03"/>
                                          </p:val>
                                        </p:tav>
                                      </p:tavLst>
                                    </p:anim>
                                    <p:anim calcmode="lin" valueType="num">
                                      <p:cBhvr>
                                        <p:cTn id="46" dur="125" accel="100000" fill="hold">
                                          <p:stCondLst>
                                            <p:cond delay="1125"/>
                                          </p:stCondLst>
                                        </p:cTn>
                                        <p:tgtEl>
                                          <p:spTgt spid="14"/>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nodePh="1">
                                  <p:stCondLst>
                                    <p:cond delay="0"/>
                                  </p:stCondLst>
                                  <p:endCondLst>
                                    <p:cond evt="begin" delay="0">
                                      <p:tn val="47"/>
                                    </p:cond>
                                  </p:end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250"/>
                                        <p:tgtEl>
                                          <p:spTgt spid="17"/>
                                        </p:tgtEl>
                                      </p:cBhvr>
                                    </p:animEffect>
                                    <p:anim calcmode="lin" valueType="num">
                                      <p:cBhvr>
                                        <p:cTn id="50" dur="1250" fill="hold"/>
                                        <p:tgtEl>
                                          <p:spTgt spid="17"/>
                                        </p:tgtEl>
                                        <p:attrNameLst>
                                          <p:attrName>ppt_x</p:attrName>
                                        </p:attrNameLst>
                                      </p:cBhvr>
                                      <p:tavLst>
                                        <p:tav tm="0">
                                          <p:val>
                                            <p:strVal val="#ppt_x"/>
                                          </p:val>
                                        </p:tav>
                                        <p:tav tm="100000">
                                          <p:val>
                                            <p:strVal val="#ppt_x"/>
                                          </p:val>
                                        </p:tav>
                                      </p:tavLst>
                                    </p:anim>
                                    <p:anim calcmode="lin" valueType="num">
                                      <p:cBhvr>
                                        <p:cTn id="51" dur="1125" decel="100000" fill="hold"/>
                                        <p:tgtEl>
                                          <p:spTgt spid="17"/>
                                        </p:tgtEl>
                                        <p:attrNameLst>
                                          <p:attrName>ppt_y</p:attrName>
                                        </p:attrNameLst>
                                      </p:cBhvr>
                                      <p:tavLst>
                                        <p:tav tm="0">
                                          <p:val>
                                            <p:strVal val="#ppt_y+1"/>
                                          </p:val>
                                        </p:tav>
                                        <p:tav tm="100000">
                                          <p:val>
                                            <p:strVal val="#ppt_y-.03"/>
                                          </p:val>
                                        </p:tav>
                                      </p:tavLst>
                                    </p:anim>
                                    <p:anim calcmode="lin" valueType="num">
                                      <p:cBhvr>
                                        <p:cTn id="52" dur="125" accel="100000" fill="hold">
                                          <p:stCondLst>
                                            <p:cond delay="1125"/>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4" grpId="0"/>
      <p:bldP spid="15" grpId="0"/>
      <p:bldP spid="16" grpId="0"/>
      <p:bldP spid="17" grpId="0"/>
    </p:bld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416966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r>
              <a:rPr lang="en-US"/>
              <a:t>Click icon to add picture</a:t>
            </a:r>
            <a:endParaRPr lang="uk-UA"/>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71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PORTFOLIO OPT-2">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1371600" y="4096512"/>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r>
              <a:rPr lang="en-US"/>
              <a:t>Click icon to add picture</a:t>
            </a:r>
            <a:endParaRPr lang="uk-UA"/>
          </a:p>
        </p:txBody>
      </p:sp>
      <p:sp>
        <p:nvSpPr>
          <p:cNvPr id="11" name="Picture Placeholder 2"/>
          <p:cNvSpPr>
            <a:spLocks noGrp="1"/>
          </p:cNvSpPr>
          <p:nvPr>
            <p:ph type="pic" sz="quarter" idx="13"/>
          </p:nvPr>
        </p:nvSpPr>
        <p:spPr>
          <a:xfrm>
            <a:off x="9601200" y="4096512"/>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r>
              <a:rPr lang="en-US"/>
              <a:t>Click icon to add picture</a:t>
            </a:r>
            <a:endParaRPr lang="uk-UA"/>
          </a:p>
        </p:txBody>
      </p:sp>
      <p:cxnSp>
        <p:nvCxnSpPr>
          <p:cNvPr id="12" name="Straight Connector 11"/>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40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250"/>
                                  </p:stCondLst>
                                  <p:endCondLst>
                                    <p:cond evt="begin" delay="0">
                                      <p:tn val="11"/>
                                    </p:cond>
                                  </p:end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250"/>
                                        <p:tgtEl>
                                          <p:spTgt spid="11"/>
                                        </p:tgtEl>
                                      </p:cBhvr>
                                    </p:animEffect>
                                    <p:anim calcmode="lin" valueType="num">
                                      <p:cBhvr>
                                        <p:cTn id="14" dur="1250" fill="hold"/>
                                        <p:tgtEl>
                                          <p:spTgt spid="11"/>
                                        </p:tgtEl>
                                        <p:attrNameLst>
                                          <p:attrName>ppt_x</p:attrName>
                                        </p:attrNameLst>
                                      </p:cBhvr>
                                      <p:tavLst>
                                        <p:tav tm="0">
                                          <p:val>
                                            <p:strVal val="#ppt_x"/>
                                          </p:val>
                                        </p:tav>
                                        <p:tav tm="100000">
                                          <p:val>
                                            <p:strVal val="#ppt_x"/>
                                          </p:val>
                                        </p:tav>
                                      </p:tavLst>
                                    </p:anim>
                                    <p:anim calcmode="lin" valueType="num">
                                      <p:cBhvr>
                                        <p:cTn id="15" dur="1125" decel="100000" fill="hold"/>
                                        <p:tgtEl>
                                          <p:spTgt spid="11"/>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PORTFOLIO OPT-3">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1257300" y="4419600"/>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r>
              <a:rPr lang="en-US"/>
              <a:t>Click icon to add picture</a:t>
            </a:r>
            <a:endParaRPr lang="uk-UA"/>
          </a:p>
        </p:txBody>
      </p:sp>
      <p:sp>
        <p:nvSpPr>
          <p:cNvPr id="11" name="Picture Placeholder 2"/>
          <p:cNvSpPr>
            <a:spLocks noGrp="1"/>
          </p:cNvSpPr>
          <p:nvPr>
            <p:ph type="pic" sz="quarter" idx="13"/>
          </p:nvPr>
        </p:nvSpPr>
        <p:spPr>
          <a:xfrm>
            <a:off x="12001500" y="4419600"/>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r>
              <a:rPr lang="en-US"/>
              <a:t>Click icon to add picture</a:t>
            </a:r>
            <a:endParaRPr lang="uk-UA"/>
          </a:p>
        </p:txBody>
      </p:sp>
      <p:sp>
        <p:nvSpPr>
          <p:cNvPr id="12" name="Picture Placeholder 2"/>
          <p:cNvSpPr>
            <a:spLocks noGrp="1"/>
          </p:cNvSpPr>
          <p:nvPr>
            <p:ph type="pic" sz="quarter" idx="14"/>
          </p:nvPr>
        </p:nvSpPr>
        <p:spPr>
          <a:xfrm>
            <a:off x="6629400" y="4419600"/>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r>
              <a:rPr lang="en-US"/>
              <a:t>Click icon to add picture</a:t>
            </a:r>
            <a:endParaRPr lang="uk-UA"/>
          </a:p>
        </p:txBody>
      </p:sp>
      <p:cxnSp>
        <p:nvCxnSpPr>
          <p:cNvPr id="13" name="Straight Connector 12"/>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32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25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250"/>
                                        <p:tgtEl>
                                          <p:spTgt spid="12"/>
                                        </p:tgtEl>
                                      </p:cBhvr>
                                    </p:animEffect>
                                    <p:anim calcmode="lin" valueType="num">
                                      <p:cBhvr>
                                        <p:cTn id="14" dur="1250" fill="hold"/>
                                        <p:tgtEl>
                                          <p:spTgt spid="12"/>
                                        </p:tgtEl>
                                        <p:attrNameLst>
                                          <p:attrName>ppt_x</p:attrName>
                                        </p:attrNameLst>
                                      </p:cBhvr>
                                      <p:tavLst>
                                        <p:tav tm="0">
                                          <p:val>
                                            <p:strVal val="#ppt_x"/>
                                          </p:val>
                                        </p:tav>
                                        <p:tav tm="100000">
                                          <p:val>
                                            <p:strVal val="#ppt_x"/>
                                          </p:val>
                                        </p:tav>
                                      </p:tavLst>
                                    </p:anim>
                                    <p:anim calcmode="lin" valueType="num">
                                      <p:cBhvr>
                                        <p:cTn id="15" dur="1125" decel="100000" fill="hold"/>
                                        <p:tgtEl>
                                          <p:spTgt spid="12"/>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250"/>
                                        <p:tgtEl>
                                          <p:spTgt spid="11"/>
                                        </p:tgtEl>
                                      </p:cBhvr>
                                    </p:animEffect>
                                    <p:anim calcmode="lin" valueType="num">
                                      <p:cBhvr>
                                        <p:cTn id="20" dur="1250" fill="hold"/>
                                        <p:tgtEl>
                                          <p:spTgt spid="11"/>
                                        </p:tgtEl>
                                        <p:attrNameLst>
                                          <p:attrName>ppt_x</p:attrName>
                                        </p:attrNameLst>
                                      </p:cBhvr>
                                      <p:tavLst>
                                        <p:tav tm="0">
                                          <p:val>
                                            <p:strVal val="#ppt_x"/>
                                          </p:val>
                                        </p:tav>
                                        <p:tav tm="100000">
                                          <p:val>
                                            <p:strVal val="#ppt_x"/>
                                          </p:val>
                                        </p:tav>
                                      </p:tavLst>
                                    </p:anim>
                                    <p:anim calcmode="lin" valueType="num">
                                      <p:cBhvr>
                                        <p:cTn id="21" dur="1125" decel="100000" fill="hold"/>
                                        <p:tgtEl>
                                          <p:spTgt spid="11"/>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PORTFOLIO OPT-4">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3" name="Picture Placeholder 2"/>
          <p:cNvSpPr>
            <a:spLocks noGrp="1"/>
          </p:cNvSpPr>
          <p:nvPr>
            <p:ph type="pic" sz="quarter" idx="12"/>
          </p:nvPr>
        </p:nvSpPr>
        <p:spPr>
          <a:xfrm>
            <a:off x="1257300" y="41148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r>
              <a:rPr lang="en-US"/>
              <a:t>Click icon to add picture</a:t>
            </a:r>
            <a:endParaRPr lang="uk-UA"/>
          </a:p>
        </p:txBody>
      </p:sp>
      <p:sp>
        <p:nvSpPr>
          <p:cNvPr id="14" name="Picture Placeholder 2"/>
          <p:cNvSpPr>
            <a:spLocks noGrp="1"/>
          </p:cNvSpPr>
          <p:nvPr>
            <p:ph type="pic" sz="quarter" idx="13"/>
          </p:nvPr>
        </p:nvSpPr>
        <p:spPr>
          <a:xfrm>
            <a:off x="12001500" y="41148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r>
              <a:rPr lang="en-US"/>
              <a:t>Click icon to add picture</a:t>
            </a:r>
            <a:endParaRPr lang="uk-UA"/>
          </a:p>
        </p:txBody>
      </p:sp>
      <p:sp>
        <p:nvSpPr>
          <p:cNvPr id="15" name="Picture Placeholder 2"/>
          <p:cNvSpPr>
            <a:spLocks noGrp="1"/>
          </p:cNvSpPr>
          <p:nvPr>
            <p:ph type="pic" sz="quarter" idx="14"/>
          </p:nvPr>
        </p:nvSpPr>
        <p:spPr>
          <a:xfrm>
            <a:off x="6629400" y="41148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r>
              <a:rPr lang="en-US"/>
              <a:t>Click icon to add picture</a:t>
            </a:r>
            <a:endParaRPr lang="uk-UA"/>
          </a:p>
        </p:txBody>
      </p:sp>
      <p:cxnSp>
        <p:nvCxnSpPr>
          <p:cNvPr id="11" name="Straight Connector 10"/>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82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1250"/>
                                        <p:tgtEl>
                                          <p:spTgt spid="13"/>
                                        </p:tgtEl>
                                      </p:cBhvr>
                                    </p:animEffect>
                                    <p:anim calcmode="lin" valueType="num">
                                      <p:cBhvr>
                                        <p:cTn id="8" dur="1250" fill="hold"/>
                                        <p:tgtEl>
                                          <p:spTgt spid="13"/>
                                        </p:tgtEl>
                                        <p:attrNameLst>
                                          <p:attrName>ppt_x</p:attrName>
                                        </p:attrNameLst>
                                      </p:cBhvr>
                                      <p:tavLst>
                                        <p:tav tm="0">
                                          <p:val>
                                            <p:strVal val="#ppt_x"/>
                                          </p:val>
                                        </p:tav>
                                        <p:tav tm="100000">
                                          <p:val>
                                            <p:strVal val="#ppt_x"/>
                                          </p:val>
                                        </p:tav>
                                      </p:tavLst>
                                    </p:anim>
                                    <p:anim calcmode="lin" valueType="num">
                                      <p:cBhvr>
                                        <p:cTn id="9" dur="1125" decel="100000" fill="hold"/>
                                        <p:tgtEl>
                                          <p:spTgt spid="13"/>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250"/>
                                  </p:stCondLst>
                                  <p:endCondLst>
                                    <p:cond evt="begin" delay="0">
                                      <p:tn val="11"/>
                                    </p:cond>
                                  </p:end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250"/>
                                        <p:tgtEl>
                                          <p:spTgt spid="15"/>
                                        </p:tgtEl>
                                      </p:cBhvr>
                                    </p:animEffect>
                                    <p:anim calcmode="lin" valueType="num">
                                      <p:cBhvr>
                                        <p:cTn id="14" dur="1250" fill="hold"/>
                                        <p:tgtEl>
                                          <p:spTgt spid="15"/>
                                        </p:tgtEl>
                                        <p:attrNameLst>
                                          <p:attrName>ppt_x</p:attrName>
                                        </p:attrNameLst>
                                      </p:cBhvr>
                                      <p:tavLst>
                                        <p:tav tm="0">
                                          <p:val>
                                            <p:strVal val="#ppt_x"/>
                                          </p:val>
                                        </p:tav>
                                        <p:tav tm="100000">
                                          <p:val>
                                            <p:strVal val="#ppt_x"/>
                                          </p:val>
                                        </p:tav>
                                      </p:tavLst>
                                    </p:anim>
                                    <p:anim calcmode="lin" valueType="num">
                                      <p:cBhvr>
                                        <p:cTn id="15" dur="1125" decel="100000" fill="hold"/>
                                        <p:tgtEl>
                                          <p:spTgt spid="15"/>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5"/>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250"/>
                                        <p:tgtEl>
                                          <p:spTgt spid="14"/>
                                        </p:tgtEl>
                                      </p:cBhvr>
                                    </p:animEffect>
                                    <p:anim calcmode="lin" valueType="num">
                                      <p:cBhvr>
                                        <p:cTn id="20" dur="1250" fill="hold"/>
                                        <p:tgtEl>
                                          <p:spTgt spid="14"/>
                                        </p:tgtEl>
                                        <p:attrNameLst>
                                          <p:attrName>ppt_x</p:attrName>
                                        </p:attrNameLst>
                                      </p:cBhvr>
                                      <p:tavLst>
                                        <p:tav tm="0">
                                          <p:val>
                                            <p:strVal val="#ppt_x"/>
                                          </p:val>
                                        </p:tav>
                                        <p:tav tm="100000">
                                          <p:val>
                                            <p:strVal val="#ppt_x"/>
                                          </p:val>
                                        </p:tav>
                                      </p:tavLst>
                                    </p:anim>
                                    <p:anim calcmode="lin" valueType="num">
                                      <p:cBhvr>
                                        <p:cTn id="21" dur="1125" decel="100000" fill="hold"/>
                                        <p:tgtEl>
                                          <p:spTgt spid="14"/>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PORTFOLIO OPT-5">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286000" y="4114800"/>
            <a:ext cx="1828800" cy="1828800"/>
          </a:xfrm>
          <a:prstGeom prst="rect">
            <a:avLst/>
          </a:prstGeom>
        </p:spPr>
        <p:txBody>
          <a:bodyPr/>
          <a:lstStyle>
            <a:lvl1pPr>
              <a:defRPr sz="2000"/>
            </a:lvl1pPr>
          </a:lstStyle>
          <a:p>
            <a:r>
              <a:rPr lang="en-US"/>
              <a:t>Click icon to add picture</a:t>
            </a:r>
            <a:endParaRPr lang="uk-UA"/>
          </a:p>
        </p:txBody>
      </p:sp>
      <p:sp>
        <p:nvSpPr>
          <p:cNvPr id="10" name="Picture Placeholder 5"/>
          <p:cNvSpPr>
            <a:spLocks noGrp="1"/>
          </p:cNvSpPr>
          <p:nvPr>
            <p:ph type="pic" sz="quarter" idx="12"/>
          </p:nvPr>
        </p:nvSpPr>
        <p:spPr>
          <a:xfrm>
            <a:off x="2286000" y="5943600"/>
            <a:ext cx="1828800" cy="1828800"/>
          </a:xfrm>
          <a:prstGeom prst="rect">
            <a:avLst/>
          </a:prstGeom>
        </p:spPr>
        <p:txBody>
          <a:bodyPr/>
          <a:lstStyle>
            <a:lvl1pPr>
              <a:defRPr sz="2000"/>
            </a:lvl1pPr>
          </a:lstStyle>
          <a:p>
            <a:r>
              <a:rPr lang="en-US"/>
              <a:t>Click icon to add picture</a:t>
            </a:r>
            <a:endParaRPr lang="uk-UA"/>
          </a:p>
        </p:txBody>
      </p:sp>
      <p:sp>
        <p:nvSpPr>
          <p:cNvPr id="11" name="Picture Placeholder 5"/>
          <p:cNvSpPr>
            <a:spLocks noGrp="1"/>
          </p:cNvSpPr>
          <p:nvPr>
            <p:ph type="pic" sz="quarter" idx="13"/>
          </p:nvPr>
        </p:nvSpPr>
        <p:spPr>
          <a:xfrm>
            <a:off x="2286000" y="7772400"/>
            <a:ext cx="1828800" cy="1828800"/>
          </a:xfrm>
          <a:prstGeom prst="rect">
            <a:avLst/>
          </a:prstGeom>
        </p:spPr>
        <p:txBody>
          <a:bodyPr/>
          <a:lstStyle>
            <a:lvl1pPr>
              <a:defRPr sz="2000"/>
            </a:lvl1pPr>
          </a:lstStyle>
          <a:p>
            <a:r>
              <a:rPr lang="en-US"/>
              <a:t>Click icon to add picture</a:t>
            </a:r>
            <a:endParaRPr lang="uk-UA"/>
          </a:p>
        </p:txBody>
      </p:sp>
      <p:sp>
        <p:nvSpPr>
          <p:cNvPr id="12" name="Picture Placeholder 5"/>
          <p:cNvSpPr>
            <a:spLocks noGrp="1"/>
          </p:cNvSpPr>
          <p:nvPr>
            <p:ph type="pic" sz="quarter" idx="14"/>
          </p:nvPr>
        </p:nvSpPr>
        <p:spPr>
          <a:xfrm>
            <a:off x="4114800" y="4114800"/>
            <a:ext cx="1828800" cy="1828800"/>
          </a:xfrm>
          <a:prstGeom prst="rect">
            <a:avLst/>
          </a:prstGeom>
        </p:spPr>
        <p:txBody>
          <a:bodyPr/>
          <a:lstStyle>
            <a:lvl1pPr>
              <a:defRPr sz="2000"/>
            </a:lvl1pPr>
          </a:lstStyle>
          <a:p>
            <a:r>
              <a:rPr lang="en-US"/>
              <a:t>Click icon to add picture</a:t>
            </a:r>
            <a:endParaRPr lang="uk-UA"/>
          </a:p>
        </p:txBody>
      </p:sp>
      <p:sp>
        <p:nvSpPr>
          <p:cNvPr id="14" name="Picture Placeholder 5"/>
          <p:cNvSpPr>
            <a:spLocks noGrp="1"/>
          </p:cNvSpPr>
          <p:nvPr>
            <p:ph type="pic" sz="quarter" idx="16"/>
          </p:nvPr>
        </p:nvSpPr>
        <p:spPr>
          <a:xfrm>
            <a:off x="4114800" y="7772400"/>
            <a:ext cx="1828800" cy="1828800"/>
          </a:xfrm>
          <a:prstGeom prst="rect">
            <a:avLst/>
          </a:prstGeom>
        </p:spPr>
        <p:txBody>
          <a:bodyPr/>
          <a:lstStyle>
            <a:lvl1pPr>
              <a:defRPr sz="2000"/>
            </a:lvl1pPr>
          </a:lstStyle>
          <a:p>
            <a:r>
              <a:rPr lang="en-US"/>
              <a:t>Click icon to add picture</a:t>
            </a:r>
            <a:endParaRPr lang="uk-UA"/>
          </a:p>
        </p:txBody>
      </p:sp>
      <p:sp>
        <p:nvSpPr>
          <p:cNvPr id="15" name="Picture Placeholder 5"/>
          <p:cNvSpPr>
            <a:spLocks noGrp="1"/>
          </p:cNvSpPr>
          <p:nvPr>
            <p:ph type="pic" sz="quarter" idx="17"/>
          </p:nvPr>
        </p:nvSpPr>
        <p:spPr>
          <a:xfrm>
            <a:off x="5943600" y="4114800"/>
            <a:ext cx="1828800" cy="1828800"/>
          </a:xfrm>
          <a:prstGeom prst="rect">
            <a:avLst/>
          </a:prstGeom>
        </p:spPr>
        <p:txBody>
          <a:bodyPr/>
          <a:lstStyle>
            <a:lvl1pPr>
              <a:defRPr sz="2000"/>
            </a:lvl1pPr>
          </a:lstStyle>
          <a:p>
            <a:r>
              <a:rPr lang="en-US"/>
              <a:t>Click icon to add picture</a:t>
            </a:r>
            <a:endParaRPr lang="uk-UA"/>
          </a:p>
        </p:txBody>
      </p:sp>
      <p:sp>
        <p:nvSpPr>
          <p:cNvPr id="16" name="Picture Placeholder 5"/>
          <p:cNvSpPr>
            <a:spLocks noGrp="1"/>
          </p:cNvSpPr>
          <p:nvPr>
            <p:ph type="pic" sz="quarter" idx="18"/>
          </p:nvPr>
        </p:nvSpPr>
        <p:spPr>
          <a:xfrm>
            <a:off x="5943600" y="5943600"/>
            <a:ext cx="1828800" cy="1828800"/>
          </a:xfrm>
          <a:prstGeom prst="rect">
            <a:avLst/>
          </a:prstGeom>
        </p:spPr>
        <p:txBody>
          <a:bodyPr/>
          <a:lstStyle>
            <a:lvl1pPr>
              <a:defRPr sz="2000"/>
            </a:lvl1pPr>
          </a:lstStyle>
          <a:p>
            <a:r>
              <a:rPr lang="en-US"/>
              <a:t>Click icon to add picture</a:t>
            </a:r>
            <a:endParaRPr lang="uk-UA"/>
          </a:p>
        </p:txBody>
      </p:sp>
      <p:sp>
        <p:nvSpPr>
          <p:cNvPr id="17" name="Picture Placeholder 5"/>
          <p:cNvSpPr>
            <a:spLocks noGrp="1"/>
          </p:cNvSpPr>
          <p:nvPr>
            <p:ph type="pic" sz="quarter" idx="19"/>
          </p:nvPr>
        </p:nvSpPr>
        <p:spPr>
          <a:xfrm>
            <a:off x="5943600" y="7772400"/>
            <a:ext cx="1828800" cy="1828800"/>
          </a:xfrm>
          <a:prstGeom prst="rect">
            <a:avLst/>
          </a:prstGeom>
        </p:spPr>
        <p:txBody>
          <a:bodyPr/>
          <a:lstStyle>
            <a:lvl1pPr>
              <a:defRPr sz="2000"/>
            </a:lvl1pPr>
          </a:lstStyle>
          <a:p>
            <a:r>
              <a:rPr lang="en-US"/>
              <a:t>Click icon to add picture</a:t>
            </a:r>
            <a:endParaRPr lang="uk-UA"/>
          </a:p>
        </p:txBody>
      </p:sp>
      <p:sp>
        <p:nvSpPr>
          <p:cNvPr id="18" name="Picture Placeholder 5"/>
          <p:cNvSpPr>
            <a:spLocks noGrp="1"/>
          </p:cNvSpPr>
          <p:nvPr>
            <p:ph type="pic" sz="quarter" idx="20"/>
          </p:nvPr>
        </p:nvSpPr>
        <p:spPr>
          <a:xfrm>
            <a:off x="4114800" y="5943600"/>
            <a:ext cx="1828800" cy="1828800"/>
          </a:xfrm>
          <a:prstGeom prst="rect">
            <a:avLst/>
          </a:prstGeom>
        </p:spPr>
        <p:txBody>
          <a:bodyPr/>
          <a:lstStyle>
            <a:lvl1pPr>
              <a:defRPr sz="2000"/>
            </a:lvl1pPr>
          </a:lstStyle>
          <a:p>
            <a:r>
              <a:rPr lang="en-US"/>
              <a:t>Click icon to add picture</a:t>
            </a:r>
            <a:endParaRPr lang="uk-UA"/>
          </a:p>
        </p:txBody>
      </p:sp>
      <p:cxnSp>
        <p:nvCxnSpPr>
          <p:cNvPr id="19" name="Straight Connector 18"/>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87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25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250"/>
                                        <p:tgtEl>
                                          <p:spTgt spid="12"/>
                                        </p:tgtEl>
                                      </p:cBhvr>
                                    </p:animEffect>
                                    <p:anim calcmode="lin" valueType="num">
                                      <p:cBhvr>
                                        <p:cTn id="14" dur="1250" fill="hold"/>
                                        <p:tgtEl>
                                          <p:spTgt spid="12"/>
                                        </p:tgtEl>
                                        <p:attrNameLst>
                                          <p:attrName>ppt_x</p:attrName>
                                        </p:attrNameLst>
                                      </p:cBhvr>
                                      <p:tavLst>
                                        <p:tav tm="0">
                                          <p:val>
                                            <p:strVal val="#ppt_x"/>
                                          </p:val>
                                        </p:tav>
                                        <p:tav tm="100000">
                                          <p:val>
                                            <p:strVal val="#ppt_x"/>
                                          </p:val>
                                        </p:tav>
                                      </p:tavLst>
                                    </p:anim>
                                    <p:anim calcmode="lin" valueType="num">
                                      <p:cBhvr>
                                        <p:cTn id="15" dur="1125" decel="100000" fill="hold"/>
                                        <p:tgtEl>
                                          <p:spTgt spid="12"/>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250"/>
                                        <p:tgtEl>
                                          <p:spTgt spid="15"/>
                                        </p:tgtEl>
                                      </p:cBhvr>
                                    </p:animEffect>
                                    <p:anim calcmode="lin" valueType="num">
                                      <p:cBhvr>
                                        <p:cTn id="20" dur="1250" fill="hold"/>
                                        <p:tgtEl>
                                          <p:spTgt spid="15"/>
                                        </p:tgtEl>
                                        <p:attrNameLst>
                                          <p:attrName>ppt_x</p:attrName>
                                        </p:attrNameLst>
                                      </p:cBhvr>
                                      <p:tavLst>
                                        <p:tav tm="0">
                                          <p:val>
                                            <p:strVal val="#ppt_x"/>
                                          </p:val>
                                        </p:tav>
                                        <p:tav tm="100000">
                                          <p:val>
                                            <p:strVal val="#ppt_x"/>
                                          </p:val>
                                        </p:tav>
                                      </p:tavLst>
                                    </p:anim>
                                    <p:anim calcmode="lin" valueType="num">
                                      <p:cBhvr>
                                        <p:cTn id="21" dur="1125" decel="100000" fill="hold"/>
                                        <p:tgtEl>
                                          <p:spTgt spid="15"/>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5"/>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nodePh="1">
                                  <p:stCondLst>
                                    <p:cond delay="750"/>
                                  </p:stCondLst>
                                  <p:endCondLst>
                                    <p:cond evt="begin" delay="0">
                                      <p:tn val="23"/>
                                    </p:cond>
                                  </p:end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250"/>
                                        <p:tgtEl>
                                          <p:spTgt spid="10"/>
                                        </p:tgtEl>
                                      </p:cBhvr>
                                    </p:animEffect>
                                    <p:anim calcmode="lin" valueType="num">
                                      <p:cBhvr>
                                        <p:cTn id="26" dur="1250" fill="hold"/>
                                        <p:tgtEl>
                                          <p:spTgt spid="10"/>
                                        </p:tgtEl>
                                        <p:attrNameLst>
                                          <p:attrName>ppt_x</p:attrName>
                                        </p:attrNameLst>
                                      </p:cBhvr>
                                      <p:tavLst>
                                        <p:tav tm="0">
                                          <p:val>
                                            <p:strVal val="#ppt_x"/>
                                          </p:val>
                                        </p:tav>
                                        <p:tav tm="100000">
                                          <p:val>
                                            <p:strVal val="#ppt_x"/>
                                          </p:val>
                                        </p:tav>
                                      </p:tavLst>
                                    </p:anim>
                                    <p:anim calcmode="lin" valueType="num">
                                      <p:cBhvr>
                                        <p:cTn id="27" dur="1125" decel="100000" fill="hold"/>
                                        <p:tgtEl>
                                          <p:spTgt spid="10"/>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nodePh="1">
                                  <p:stCondLst>
                                    <p:cond delay="1000"/>
                                  </p:stCondLst>
                                  <p:endCondLst>
                                    <p:cond evt="begin" delay="0">
                                      <p:tn val="29"/>
                                    </p:cond>
                                  </p:end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250"/>
                                        <p:tgtEl>
                                          <p:spTgt spid="18"/>
                                        </p:tgtEl>
                                      </p:cBhvr>
                                    </p:animEffect>
                                    <p:anim calcmode="lin" valueType="num">
                                      <p:cBhvr>
                                        <p:cTn id="32" dur="1250" fill="hold"/>
                                        <p:tgtEl>
                                          <p:spTgt spid="18"/>
                                        </p:tgtEl>
                                        <p:attrNameLst>
                                          <p:attrName>ppt_x</p:attrName>
                                        </p:attrNameLst>
                                      </p:cBhvr>
                                      <p:tavLst>
                                        <p:tav tm="0">
                                          <p:val>
                                            <p:strVal val="#ppt_x"/>
                                          </p:val>
                                        </p:tav>
                                        <p:tav tm="100000">
                                          <p:val>
                                            <p:strVal val="#ppt_x"/>
                                          </p:val>
                                        </p:tav>
                                      </p:tavLst>
                                    </p:anim>
                                    <p:anim calcmode="lin" valueType="num">
                                      <p:cBhvr>
                                        <p:cTn id="33" dur="1125" decel="100000" fill="hold"/>
                                        <p:tgtEl>
                                          <p:spTgt spid="18"/>
                                        </p:tgtEl>
                                        <p:attrNameLst>
                                          <p:attrName>ppt_y</p:attrName>
                                        </p:attrNameLst>
                                      </p:cBhvr>
                                      <p:tavLst>
                                        <p:tav tm="0">
                                          <p:val>
                                            <p:strVal val="#ppt_y+1"/>
                                          </p:val>
                                        </p:tav>
                                        <p:tav tm="100000">
                                          <p:val>
                                            <p:strVal val="#ppt_y-.03"/>
                                          </p:val>
                                        </p:tav>
                                      </p:tavLst>
                                    </p:anim>
                                    <p:anim calcmode="lin" valueType="num">
                                      <p:cBhvr>
                                        <p:cTn id="34" dur="125" accel="100000" fill="hold">
                                          <p:stCondLst>
                                            <p:cond delay="1125"/>
                                          </p:stCondLst>
                                        </p:cTn>
                                        <p:tgtEl>
                                          <p:spTgt spid="18"/>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nodePh="1">
                                  <p:stCondLst>
                                    <p:cond delay="1250"/>
                                  </p:stCondLst>
                                  <p:endCondLst>
                                    <p:cond evt="begin" delay="0">
                                      <p:tn val="35"/>
                                    </p:cond>
                                  </p:end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250"/>
                                        <p:tgtEl>
                                          <p:spTgt spid="16"/>
                                        </p:tgtEl>
                                      </p:cBhvr>
                                    </p:animEffect>
                                    <p:anim calcmode="lin" valueType="num">
                                      <p:cBhvr>
                                        <p:cTn id="38" dur="1250" fill="hold"/>
                                        <p:tgtEl>
                                          <p:spTgt spid="16"/>
                                        </p:tgtEl>
                                        <p:attrNameLst>
                                          <p:attrName>ppt_x</p:attrName>
                                        </p:attrNameLst>
                                      </p:cBhvr>
                                      <p:tavLst>
                                        <p:tav tm="0">
                                          <p:val>
                                            <p:strVal val="#ppt_x"/>
                                          </p:val>
                                        </p:tav>
                                        <p:tav tm="100000">
                                          <p:val>
                                            <p:strVal val="#ppt_x"/>
                                          </p:val>
                                        </p:tav>
                                      </p:tavLst>
                                    </p:anim>
                                    <p:anim calcmode="lin" valueType="num">
                                      <p:cBhvr>
                                        <p:cTn id="39" dur="1125" decel="100000" fill="hold"/>
                                        <p:tgtEl>
                                          <p:spTgt spid="16"/>
                                        </p:tgtEl>
                                        <p:attrNameLst>
                                          <p:attrName>ppt_y</p:attrName>
                                        </p:attrNameLst>
                                      </p:cBhvr>
                                      <p:tavLst>
                                        <p:tav tm="0">
                                          <p:val>
                                            <p:strVal val="#ppt_y+1"/>
                                          </p:val>
                                        </p:tav>
                                        <p:tav tm="100000">
                                          <p:val>
                                            <p:strVal val="#ppt_y-.03"/>
                                          </p:val>
                                        </p:tav>
                                      </p:tavLst>
                                    </p:anim>
                                    <p:anim calcmode="lin" valueType="num">
                                      <p:cBhvr>
                                        <p:cTn id="40" dur="125" accel="100000" fill="hold">
                                          <p:stCondLst>
                                            <p:cond delay="1125"/>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nodePh="1">
                                  <p:stCondLst>
                                    <p:cond delay="1500"/>
                                  </p:stCondLst>
                                  <p:endCondLst>
                                    <p:cond evt="begin" delay="0">
                                      <p:tn val="41"/>
                                    </p:cond>
                                  </p:end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250"/>
                                        <p:tgtEl>
                                          <p:spTgt spid="11"/>
                                        </p:tgtEl>
                                      </p:cBhvr>
                                    </p:animEffect>
                                    <p:anim calcmode="lin" valueType="num">
                                      <p:cBhvr>
                                        <p:cTn id="44" dur="1250" fill="hold"/>
                                        <p:tgtEl>
                                          <p:spTgt spid="11"/>
                                        </p:tgtEl>
                                        <p:attrNameLst>
                                          <p:attrName>ppt_x</p:attrName>
                                        </p:attrNameLst>
                                      </p:cBhvr>
                                      <p:tavLst>
                                        <p:tav tm="0">
                                          <p:val>
                                            <p:strVal val="#ppt_x"/>
                                          </p:val>
                                        </p:tav>
                                        <p:tav tm="100000">
                                          <p:val>
                                            <p:strVal val="#ppt_x"/>
                                          </p:val>
                                        </p:tav>
                                      </p:tavLst>
                                    </p:anim>
                                    <p:anim calcmode="lin" valueType="num">
                                      <p:cBhvr>
                                        <p:cTn id="45" dur="1125" decel="100000" fill="hold"/>
                                        <p:tgtEl>
                                          <p:spTgt spid="11"/>
                                        </p:tgtEl>
                                        <p:attrNameLst>
                                          <p:attrName>ppt_y</p:attrName>
                                        </p:attrNameLst>
                                      </p:cBhvr>
                                      <p:tavLst>
                                        <p:tav tm="0">
                                          <p:val>
                                            <p:strVal val="#ppt_y+1"/>
                                          </p:val>
                                        </p:tav>
                                        <p:tav tm="100000">
                                          <p:val>
                                            <p:strVal val="#ppt_y-.03"/>
                                          </p:val>
                                        </p:tav>
                                      </p:tavLst>
                                    </p:anim>
                                    <p:anim calcmode="lin" valueType="num">
                                      <p:cBhvr>
                                        <p:cTn id="46"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nodePh="1">
                                  <p:stCondLst>
                                    <p:cond delay="1750"/>
                                  </p:stCondLst>
                                  <p:endCondLst>
                                    <p:cond evt="begin" delay="0">
                                      <p:tn val="47"/>
                                    </p:cond>
                                  </p:end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250"/>
                                        <p:tgtEl>
                                          <p:spTgt spid="14"/>
                                        </p:tgtEl>
                                      </p:cBhvr>
                                    </p:animEffect>
                                    <p:anim calcmode="lin" valueType="num">
                                      <p:cBhvr>
                                        <p:cTn id="50" dur="1250" fill="hold"/>
                                        <p:tgtEl>
                                          <p:spTgt spid="14"/>
                                        </p:tgtEl>
                                        <p:attrNameLst>
                                          <p:attrName>ppt_x</p:attrName>
                                        </p:attrNameLst>
                                      </p:cBhvr>
                                      <p:tavLst>
                                        <p:tav tm="0">
                                          <p:val>
                                            <p:strVal val="#ppt_x"/>
                                          </p:val>
                                        </p:tav>
                                        <p:tav tm="100000">
                                          <p:val>
                                            <p:strVal val="#ppt_x"/>
                                          </p:val>
                                        </p:tav>
                                      </p:tavLst>
                                    </p:anim>
                                    <p:anim calcmode="lin" valueType="num">
                                      <p:cBhvr>
                                        <p:cTn id="51" dur="1125" decel="100000" fill="hold"/>
                                        <p:tgtEl>
                                          <p:spTgt spid="14"/>
                                        </p:tgtEl>
                                        <p:attrNameLst>
                                          <p:attrName>ppt_y</p:attrName>
                                        </p:attrNameLst>
                                      </p:cBhvr>
                                      <p:tavLst>
                                        <p:tav tm="0">
                                          <p:val>
                                            <p:strVal val="#ppt_y+1"/>
                                          </p:val>
                                        </p:tav>
                                        <p:tav tm="100000">
                                          <p:val>
                                            <p:strVal val="#ppt_y-.03"/>
                                          </p:val>
                                        </p:tav>
                                      </p:tavLst>
                                    </p:anim>
                                    <p:anim calcmode="lin" valueType="num">
                                      <p:cBhvr>
                                        <p:cTn id="52" dur="125" accel="100000" fill="hold">
                                          <p:stCondLst>
                                            <p:cond delay="1125"/>
                                          </p:stCondLst>
                                        </p:cTn>
                                        <p:tgtEl>
                                          <p:spTgt spid="14"/>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nodePh="1">
                                  <p:stCondLst>
                                    <p:cond delay="2000"/>
                                  </p:stCondLst>
                                  <p:endCondLst>
                                    <p:cond evt="begin" delay="0">
                                      <p:tn val="53"/>
                                    </p:cond>
                                  </p:end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250"/>
                                        <p:tgtEl>
                                          <p:spTgt spid="17"/>
                                        </p:tgtEl>
                                      </p:cBhvr>
                                    </p:animEffect>
                                    <p:anim calcmode="lin" valueType="num">
                                      <p:cBhvr>
                                        <p:cTn id="56" dur="1250" fill="hold"/>
                                        <p:tgtEl>
                                          <p:spTgt spid="17"/>
                                        </p:tgtEl>
                                        <p:attrNameLst>
                                          <p:attrName>ppt_x</p:attrName>
                                        </p:attrNameLst>
                                      </p:cBhvr>
                                      <p:tavLst>
                                        <p:tav tm="0">
                                          <p:val>
                                            <p:strVal val="#ppt_x"/>
                                          </p:val>
                                        </p:tav>
                                        <p:tav tm="100000">
                                          <p:val>
                                            <p:strVal val="#ppt_x"/>
                                          </p:val>
                                        </p:tav>
                                      </p:tavLst>
                                    </p:anim>
                                    <p:anim calcmode="lin" valueType="num">
                                      <p:cBhvr>
                                        <p:cTn id="57" dur="1125" decel="100000" fill="hold"/>
                                        <p:tgtEl>
                                          <p:spTgt spid="17"/>
                                        </p:tgtEl>
                                        <p:attrNameLst>
                                          <p:attrName>ppt_y</p:attrName>
                                        </p:attrNameLst>
                                      </p:cBhvr>
                                      <p:tavLst>
                                        <p:tav tm="0">
                                          <p:val>
                                            <p:strVal val="#ppt_y+1"/>
                                          </p:val>
                                        </p:tav>
                                        <p:tav tm="100000">
                                          <p:val>
                                            <p:strVal val="#ppt_y-.03"/>
                                          </p:val>
                                        </p:tav>
                                      </p:tavLst>
                                    </p:anim>
                                    <p:anim calcmode="lin" valueType="num">
                                      <p:cBhvr>
                                        <p:cTn id="58" dur="125" accel="100000" fill="hold">
                                          <p:stCondLst>
                                            <p:cond delay="1125"/>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4" grpId="0"/>
      <p:bldP spid="15" grpId="0"/>
      <p:bldP spid="16" grpId="0"/>
      <p:bldP spid="17" grpId="0"/>
      <p:bldP spid="18" grpId="0"/>
    </p:bldLst>
  </p:timing>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PORTFOLIO OPT-6">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0" y="3200400"/>
            <a:ext cx="3657600" cy="3657600"/>
          </a:xfrm>
          <a:prstGeom prst="rect">
            <a:avLst/>
          </a:prstGeom>
          <a:ln w="12700">
            <a:solidFill>
              <a:schemeClr val="bg1"/>
            </a:solidFill>
          </a:ln>
          <a:effectLst/>
        </p:spPr>
        <p:txBody>
          <a:bodyPr/>
          <a:lstStyle>
            <a:lvl1pPr>
              <a:defRPr sz="2000"/>
            </a:lvl1pPr>
          </a:lstStyle>
          <a:p>
            <a:r>
              <a:rPr lang="en-US"/>
              <a:t>Click icon to add picture</a:t>
            </a:r>
            <a:endParaRPr lang="uk-UA"/>
          </a:p>
        </p:txBody>
      </p:sp>
      <p:sp>
        <p:nvSpPr>
          <p:cNvPr id="14" name="Picture Placeholder 2"/>
          <p:cNvSpPr>
            <a:spLocks noGrp="1"/>
          </p:cNvSpPr>
          <p:nvPr>
            <p:ph type="pic" sz="quarter" idx="14"/>
          </p:nvPr>
        </p:nvSpPr>
        <p:spPr>
          <a:xfrm>
            <a:off x="0" y="6864096"/>
            <a:ext cx="3657600" cy="3657600"/>
          </a:xfrm>
          <a:prstGeom prst="rect">
            <a:avLst/>
          </a:prstGeom>
          <a:ln w="12700">
            <a:solidFill>
              <a:schemeClr val="bg1"/>
            </a:solidFill>
          </a:ln>
          <a:effectLst/>
        </p:spPr>
        <p:txBody>
          <a:bodyPr/>
          <a:lstStyle>
            <a:lvl1pPr>
              <a:defRPr sz="2000"/>
            </a:lvl1pPr>
          </a:lstStyle>
          <a:p>
            <a:r>
              <a:rPr lang="en-US"/>
              <a:t>Click icon to add picture</a:t>
            </a:r>
            <a:endParaRPr lang="uk-UA"/>
          </a:p>
        </p:txBody>
      </p:sp>
      <p:sp>
        <p:nvSpPr>
          <p:cNvPr id="20" name="Picture Placeholder 2"/>
          <p:cNvSpPr>
            <a:spLocks noGrp="1"/>
          </p:cNvSpPr>
          <p:nvPr>
            <p:ph type="pic" sz="quarter" idx="15"/>
          </p:nvPr>
        </p:nvSpPr>
        <p:spPr>
          <a:xfrm>
            <a:off x="3657600" y="3200400"/>
            <a:ext cx="3657600" cy="3657600"/>
          </a:xfrm>
          <a:prstGeom prst="rect">
            <a:avLst/>
          </a:prstGeom>
          <a:ln w="12700">
            <a:solidFill>
              <a:schemeClr val="bg1"/>
            </a:solidFill>
          </a:ln>
          <a:effectLst/>
        </p:spPr>
        <p:txBody>
          <a:bodyPr/>
          <a:lstStyle>
            <a:lvl1pPr>
              <a:defRPr sz="2000"/>
            </a:lvl1pPr>
          </a:lstStyle>
          <a:p>
            <a:r>
              <a:rPr lang="en-US"/>
              <a:t>Click icon to add picture</a:t>
            </a:r>
            <a:endParaRPr lang="uk-UA"/>
          </a:p>
        </p:txBody>
      </p:sp>
      <p:sp>
        <p:nvSpPr>
          <p:cNvPr id="21" name="Picture Placeholder 2"/>
          <p:cNvSpPr>
            <a:spLocks noGrp="1"/>
          </p:cNvSpPr>
          <p:nvPr>
            <p:ph type="pic" sz="quarter" idx="16"/>
          </p:nvPr>
        </p:nvSpPr>
        <p:spPr>
          <a:xfrm>
            <a:off x="3657600" y="6864096"/>
            <a:ext cx="3657600" cy="3657600"/>
          </a:xfrm>
          <a:prstGeom prst="rect">
            <a:avLst/>
          </a:prstGeom>
          <a:ln w="12700">
            <a:solidFill>
              <a:schemeClr val="bg1"/>
            </a:solidFill>
          </a:ln>
          <a:effectLst/>
        </p:spPr>
        <p:txBody>
          <a:bodyPr/>
          <a:lstStyle>
            <a:lvl1pPr>
              <a:defRPr sz="2000"/>
            </a:lvl1pPr>
          </a:lstStyle>
          <a:p>
            <a:r>
              <a:rPr lang="en-US"/>
              <a:t>Click icon to add picture</a:t>
            </a:r>
            <a:endParaRPr lang="uk-UA"/>
          </a:p>
        </p:txBody>
      </p:sp>
      <p:sp>
        <p:nvSpPr>
          <p:cNvPr id="22" name="Picture Placeholder 2"/>
          <p:cNvSpPr>
            <a:spLocks noGrp="1"/>
          </p:cNvSpPr>
          <p:nvPr>
            <p:ph type="pic" sz="quarter" idx="17"/>
          </p:nvPr>
        </p:nvSpPr>
        <p:spPr>
          <a:xfrm>
            <a:off x="7315200" y="3200400"/>
            <a:ext cx="3657600" cy="3657600"/>
          </a:xfrm>
          <a:prstGeom prst="rect">
            <a:avLst/>
          </a:prstGeom>
          <a:ln w="12700">
            <a:solidFill>
              <a:schemeClr val="bg1"/>
            </a:solidFill>
          </a:ln>
          <a:effectLst/>
        </p:spPr>
        <p:txBody>
          <a:bodyPr/>
          <a:lstStyle>
            <a:lvl1pPr>
              <a:defRPr sz="2000"/>
            </a:lvl1pPr>
          </a:lstStyle>
          <a:p>
            <a:r>
              <a:rPr lang="en-US"/>
              <a:t>Click icon to add picture</a:t>
            </a:r>
            <a:endParaRPr lang="uk-UA"/>
          </a:p>
        </p:txBody>
      </p:sp>
      <p:sp>
        <p:nvSpPr>
          <p:cNvPr id="23" name="Picture Placeholder 2"/>
          <p:cNvSpPr>
            <a:spLocks noGrp="1"/>
          </p:cNvSpPr>
          <p:nvPr>
            <p:ph type="pic" sz="quarter" idx="18"/>
          </p:nvPr>
        </p:nvSpPr>
        <p:spPr>
          <a:xfrm>
            <a:off x="7315200" y="6864096"/>
            <a:ext cx="3657600" cy="3657600"/>
          </a:xfrm>
          <a:prstGeom prst="rect">
            <a:avLst/>
          </a:prstGeom>
          <a:ln w="12700">
            <a:solidFill>
              <a:schemeClr val="bg1"/>
            </a:solidFill>
          </a:ln>
          <a:effectLst/>
        </p:spPr>
        <p:txBody>
          <a:bodyPr/>
          <a:lstStyle>
            <a:lvl1pPr>
              <a:defRPr sz="2000"/>
            </a:lvl1pPr>
          </a:lstStyle>
          <a:p>
            <a:r>
              <a:rPr lang="en-US"/>
              <a:t>Click icon to add picture</a:t>
            </a:r>
            <a:endParaRPr lang="uk-UA"/>
          </a:p>
        </p:txBody>
      </p:sp>
      <p:sp>
        <p:nvSpPr>
          <p:cNvPr id="24" name="Picture Placeholder 2"/>
          <p:cNvSpPr>
            <a:spLocks noGrp="1"/>
          </p:cNvSpPr>
          <p:nvPr>
            <p:ph type="pic" sz="quarter" idx="19"/>
          </p:nvPr>
        </p:nvSpPr>
        <p:spPr>
          <a:xfrm>
            <a:off x="10972800" y="3200400"/>
            <a:ext cx="3657600" cy="3657600"/>
          </a:xfrm>
          <a:prstGeom prst="rect">
            <a:avLst/>
          </a:prstGeom>
          <a:ln w="12700">
            <a:solidFill>
              <a:schemeClr val="bg1"/>
            </a:solidFill>
          </a:ln>
          <a:effectLst/>
        </p:spPr>
        <p:txBody>
          <a:bodyPr/>
          <a:lstStyle>
            <a:lvl1pPr>
              <a:defRPr sz="2000"/>
            </a:lvl1pPr>
          </a:lstStyle>
          <a:p>
            <a:r>
              <a:rPr lang="en-US"/>
              <a:t>Click icon to add picture</a:t>
            </a:r>
            <a:endParaRPr lang="uk-UA"/>
          </a:p>
        </p:txBody>
      </p:sp>
      <p:sp>
        <p:nvSpPr>
          <p:cNvPr id="25" name="Picture Placeholder 2"/>
          <p:cNvSpPr>
            <a:spLocks noGrp="1"/>
          </p:cNvSpPr>
          <p:nvPr>
            <p:ph type="pic" sz="quarter" idx="20"/>
          </p:nvPr>
        </p:nvSpPr>
        <p:spPr>
          <a:xfrm>
            <a:off x="10972800" y="6864096"/>
            <a:ext cx="3657600" cy="3657600"/>
          </a:xfrm>
          <a:prstGeom prst="rect">
            <a:avLst/>
          </a:prstGeom>
          <a:ln w="12700">
            <a:solidFill>
              <a:schemeClr val="bg1"/>
            </a:solidFill>
          </a:ln>
          <a:effectLst/>
        </p:spPr>
        <p:txBody>
          <a:bodyPr/>
          <a:lstStyle>
            <a:lvl1pPr>
              <a:defRPr sz="2000"/>
            </a:lvl1pPr>
          </a:lstStyle>
          <a:p>
            <a:r>
              <a:rPr lang="en-US"/>
              <a:t>Click icon to add picture</a:t>
            </a:r>
            <a:endParaRPr lang="uk-UA"/>
          </a:p>
        </p:txBody>
      </p:sp>
      <p:sp>
        <p:nvSpPr>
          <p:cNvPr id="26" name="Picture Placeholder 2"/>
          <p:cNvSpPr>
            <a:spLocks noGrp="1"/>
          </p:cNvSpPr>
          <p:nvPr>
            <p:ph type="pic" sz="quarter" idx="21"/>
          </p:nvPr>
        </p:nvSpPr>
        <p:spPr>
          <a:xfrm>
            <a:off x="14630400" y="3200400"/>
            <a:ext cx="3657600" cy="3657600"/>
          </a:xfrm>
          <a:prstGeom prst="rect">
            <a:avLst/>
          </a:prstGeom>
          <a:ln w="12700">
            <a:solidFill>
              <a:schemeClr val="bg1"/>
            </a:solidFill>
          </a:ln>
          <a:effectLst/>
        </p:spPr>
        <p:txBody>
          <a:bodyPr/>
          <a:lstStyle>
            <a:lvl1pPr>
              <a:defRPr sz="2000"/>
            </a:lvl1pPr>
          </a:lstStyle>
          <a:p>
            <a:r>
              <a:rPr lang="en-US"/>
              <a:t>Click icon to add picture</a:t>
            </a:r>
            <a:endParaRPr lang="uk-UA"/>
          </a:p>
        </p:txBody>
      </p:sp>
      <p:sp>
        <p:nvSpPr>
          <p:cNvPr id="27" name="Picture Placeholder 2"/>
          <p:cNvSpPr>
            <a:spLocks noGrp="1"/>
          </p:cNvSpPr>
          <p:nvPr>
            <p:ph type="pic" sz="quarter" idx="22"/>
          </p:nvPr>
        </p:nvSpPr>
        <p:spPr>
          <a:xfrm>
            <a:off x="14630400" y="6864096"/>
            <a:ext cx="3657600" cy="3657600"/>
          </a:xfrm>
          <a:prstGeom prst="rect">
            <a:avLst/>
          </a:prstGeom>
          <a:ln w="12700">
            <a:solidFill>
              <a:schemeClr val="bg1"/>
            </a:solidFill>
          </a:ln>
          <a:effectLst/>
        </p:spPr>
        <p:txBody>
          <a:bodyPr/>
          <a:lstStyle>
            <a:lvl1pPr>
              <a:defRPr sz="2000"/>
            </a:lvl1pPr>
          </a:lstStyle>
          <a:p>
            <a:r>
              <a:rPr lang="en-US"/>
              <a:t>Click icon to add picture</a:t>
            </a:r>
            <a:endParaRPr lang="uk-UA"/>
          </a:p>
        </p:txBody>
      </p:sp>
      <p:cxnSp>
        <p:nvCxnSpPr>
          <p:cNvPr id="18" name="Straight Connector 17"/>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59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250"/>
                                        <p:tgtEl>
                                          <p:spTgt spid="20"/>
                                        </p:tgtEl>
                                      </p:cBhvr>
                                    </p:animEffect>
                                    <p:anim calcmode="lin" valueType="num">
                                      <p:cBhvr>
                                        <p:cTn id="14" dur="1250" fill="hold"/>
                                        <p:tgtEl>
                                          <p:spTgt spid="20"/>
                                        </p:tgtEl>
                                        <p:attrNameLst>
                                          <p:attrName>ppt_x</p:attrName>
                                        </p:attrNameLst>
                                      </p:cBhvr>
                                      <p:tavLst>
                                        <p:tav tm="0">
                                          <p:val>
                                            <p:strVal val="#ppt_x"/>
                                          </p:val>
                                        </p:tav>
                                        <p:tav tm="100000">
                                          <p:val>
                                            <p:strVal val="#ppt_x"/>
                                          </p:val>
                                        </p:tav>
                                      </p:tavLst>
                                    </p:anim>
                                    <p:anim calcmode="lin" valueType="num">
                                      <p:cBhvr>
                                        <p:cTn id="15" dur="1125" decel="100000" fill="hold"/>
                                        <p:tgtEl>
                                          <p:spTgt spid="20"/>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2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5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250"/>
                                        <p:tgtEl>
                                          <p:spTgt spid="22"/>
                                        </p:tgtEl>
                                      </p:cBhvr>
                                    </p:animEffect>
                                    <p:anim calcmode="lin" valueType="num">
                                      <p:cBhvr>
                                        <p:cTn id="20" dur="1250" fill="hold"/>
                                        <p:tgtEl>
                                          <p:spTgt spid="22"/>
                                        </p:tgtEl>
                                        <p:attrNameLst>
                                          <p:attrName>ppt_x</p:attrName>
                                        </p:attrNameLst>
                                      </p:cBhvr>
                                      <p:tavLst>
                                        <p:tav tm="0">
                                          <p:val>
                                            <p:strVal val="#ppt_x"/>
                                          </p:val>
                                        </p:tav>
                                        <p:tav tm="100000">
                                          <p:val>
                                            <p:strVal val="#ppt_x"/>
                                          </p:val>
                                        </p:tav>
                                      </p:tavLst>
                                    </p:anim>
                                    <p:anim calcmode="lin" valueType="num">
                                      <p:cBhvr>
                                        <p:cTn id="21" dur="1125" decel="100000" fill="hold"/>
                                        <p:tgtEl>
                                          <p:spTgt spid="22"/>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22"/>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75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250"/>
                                        <p:tgtEl>
                                          <p:spTgt spid="24"/>
                                        </p:tgtEl>
                                      </p:cBhvr>
                                    </p:animEffect>
                                    <p:anim calcmode="lin" valueType="num">
                                      <p:cBhvr>
                                        <p:cTn id="26" dur="1250" fill="hold"/>
                                        <p:tgtEl>
                                          <p:spTgt spid="24"/>
                                        </p:tgtEl>
                                        <p:attrNameLst>
                                          <p:attrName>ppt_x</p:attrName>
                                        </p:attrNameLst>
                                      </p:cBhvr>
                                      <p:tavLst>
                                        <p:tav tm="0">
                                          <p:val>
                                            <p:strVal val="#ppt_x"/>
                                          </p:val>
                                        </p:tav>
                                        <p:tav tm="100000">
                                          <p:val>
                                            <p:strVal val="#ppt_x"/>
                                          </p:val>
                                        </p:tav>
                                      </p:tavLst>
                                    </p:anim>
                                    <p:anim calcmode="lin" valueType="num">
                                      <p:cBhvr>
                                        <p:cTn id="27" dur="1125" decel="100000" fill="hold"/>
                                        <p:tgtEl>
                                          <p:spTgt spid="24"/>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24"/>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10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250"/>
                                        <p:tgtEl>
                                          <p:spTgt spid="26"/>
                                        </p:tgtEl>
                                      </p:cBhvr>
                                    </p:animEffect>
                                    <p:anim calcmode="lin" valueType="num">
                                      <p:cBhvr>
                                        <p:cTn id="32" dur="1250" fill="hold"/>
                                        <p:tgtEl>
                                          <p:spTgt spid="26"/>
                                        </p:tgtEl>
                                        <p:attrNameLst>
                                          <p:attrName>ppt_x</p:attrName>
                                        </p:attrNameLst>
                                      </p:cBhvr>
                                      <p:tavLst>
                                        <p:tav tm="0">
                                          <p:val>
                                            <p:strVal val="#ppt_x"/>
                                          </p:val>
                                        </p:tav>
                                        <p:tav tm="100000">
                                          <p:val>
                                            <p:strVal val="#ppt_x"/>
                                          </p:val>
                                        </p:tav>
                                      </p:tavLst>
                                    </p:anim>
                                    <p:anim calcmode="lin" valueType="num">
                                      <p:cBhvr>
                                        <p:cTn id="33" dur="1125" decel="100000" fill="hold"/>
                                        <p:tgtEl>
                                          <p:spTgt spid="26"/>
                                        </p:tgtEl>
                                        <p:attrNameLst>
                                          <p:attrName>ppt_y</p:attrName>
                                        </p:attrNameLst>
                                      </p:cBhvr>
                                      <p:tavLst>
                                        <p:tav tm="0">
                                          <p:val>
                                            <p:strVal val="#ppt_y+1"/>
                                          </p:val>
                                        </p:tav>
                                        <p:tav tm="100000">
                                          <p:val>
                                            <p:strVal val="#ppt_y-.03"/>
                                          </p:val>
                                        </p:tav>
                                      </p:tavLst>
                                    </p:anim>
                                    <p:anim calcmode="lin" valueType="num">
                                      <p:cBhvr>
                                        <p:cTn id="34" dur="125" accel="100000" fill="hold">
                                          <p:stCondLst>
                                            <p:cond delay="1125"/>
                                          </p:stCondLst>
                                        </p:cTn>
                                        <p:tgtEl>
                                          <p:spTgt spid="26"/>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125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250"/>
                                        <p:tgtEl>
                                          <p:spTgt spid="14"/>
                                        </p:tgtEl>
                                      </p:cBhvr>
                                    </p:animEffect>
                                    <p:anim calcmode="lin" valueType="num">
                                      <p:cBhvr>
                                        <p:cTn id="38" dur="1250" fill="hold"/>
                                        <p:tgtEl>
                                          <p:spTgt spid="14"/>
                                        </p:tgtEl>
                                        <p:attrNameLst>
                                          <p:attrName>ppt_x</p:attrName>
                                        </p:attrNameLst>
                                      </p:cBhvr>
                                      <p:tavLst>
                                        <p:tav tm="0">
                                          <p:val>
                                            <p:strVal val="#ppt_x"/>
                                          </p:val>
                                        </p:tav>
                                        <p:tav tm="100000">
                                          <p:val>
                                            <p:strVal val="#ppt_x"/>
                                          </p:val>
                                        </p:tav>
                                      </p:tavLst>
                                    </p:anim>
                                    <p:anim calcmode="lin" valueType="num">
                                      <p:cBhvr>
                                        <p:cTn id="39" dur="1125" decel="100000" fill="hold"/>
                                        <p:tgtEl>
                                          <p:spTgt spid="14"/>
                                        </p:tgtEl>
                                        <p:attrNameLst>
                                          <p:attrName>ppt_y</p:attrName>
                                        </p:attrNameLst>
                                      </p:cBhvr>
                                      <p:tavLst>
                                        <p:tav tm="0">
                                          <p:val>
                                            <p:strVal val="#ppt_y+1"/>
                                          </p:val>
                                        </p:tav>
                                        <p:tav tm="100000">
                                          <p:val>
                                            <p:strVal val="#ppt_y-.03"/>
                                          </p:val>
                                        </p:tav>
                                      </p:tavLst>
                                    </p:anim>
                                    <p:anim calcmode="lin" valueType="num">
                                      <p:cBhvr>
                                        <p:cTn id="40" dur="125" accel="100000" fill="hold">
                                          <p:stCondLst>
                                            <p:cond delay="1125"/>
                                          </p:stCondLst>
                                        </p:cTn>
                                        <p:tgtEl>
                                          <p:spTgt spid="14"/>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15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250"/>
                                        <p:tgtEl>
                                          <p:spTgt spid="21"/>
                                        </p:tgtEl>
                                      </p:cBhvr>
                                    </p:animEffect>
                                    <p:anim calcmode="lin" valueType="num">
                                      <p:cBhvr>
                                        <p:cTn id="44" dur="1250" fill="hold"/>
                                        <p:tgtEl>
                                          <p:spTgt spid="21"/>
                                        </p:tgtEl>
                                        <p:attrNameLst>
                                          <p:attrName>ppt_x</p:attrName>
                                        </p:attrNameLst>
                                      </p:cBhvr>
                                      <p:tavLst>
                                        <p:tav tm="0">
                                          <p:val>
                                            <p:strVal val="#ppt_x"/>
                                          </p:val>
                                        </p:tav>
                                        <p:tav tm="100000">
                                          <p:val>
                                            <p:strVal val="#ppt_x"/>
                                          </p:val>
                                        </p:tav>
                                      </p:tavLst>
                                    </p:anim>
                                    <p:anim calcmode="lin" valueType="num">
                                      <p:cBhvr>
                                        <p:cTn id="45" dur="1125" decel="100000" fill="hold"/>
                                        <p:tgtEl>
                                          <p:spTgt spid="21"/>
                                        </p:tgtEl>
                                        <p:attrNameLst>
                                          <p:attrName>ppt_y</p:attrName>
                                        </p:attrNameLst>
                                      </p:cBhvr>
                                      <p:tavLst>
                                        <p:tav tm="0">
                                          <p:val>
                                            <p:strVal val="#ppt_y+1"/>
                                          </p:val>
                                        </p:tav>
                                        <p:tav tm="100000">
                                          <p:val>
                                            <p:strVal val="#ppt_y-.03"/>
                                          </p:val>
                                        </p:tav>
                                      </p:tavLst>
                                    </p:anim>
                                    <p:anim calcmode="lin" valueType="num">
                                      <p:cBhvr>
                                        <p:cTn id="46" dur="125" accel="100000" fill="hold">
                                          <p:stCondLst>
                                            <p:cond delay="1125"/>
                                          </p:stCondLst>
                                        </p:cTn>
                                        <p:tgtEl>
                                          <p:spTgt spid="21"/>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175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250"/>
                                        <p:tgtEl>
                                          <p:spTgt spid="23"/>
                                        </p:tgtEl>
                                      </p:cBhvr>
                                    </p:animEffect>
                                    <p:anim calcmode="lin" valueType="num">
                                      <p:cBhvr>
                                        <p:cTn id="50" dur="1250" fill="hold"/>
                                        <p:tgtEl>
                                          <p:spTgt spid="23"/>
                                        </p:tgtEl>
                                        <p:attrNameLst>
                                          <p:attrName>ppt_x</p:attrName>
                                        </p:attrNameLst>
                                      </p:cBhvr>
                                      <p:tavLst>
                                        <p:tav tm="0">
                                          <p:val>
                                            <p:strVal val="#ppt_x"/>
                                          </p:val>
                                        </p:tav>
                                        <p:tav tm="100000">
                                          <p:val>
                                            <p:strVal val="#ppt_x"/>
                                          </p:val>
                                        </p:tav>
                                      </p:tavLst>
                                    </p:anim>
                                    <p:anim calcmode="lin" valueType="num">
                                      <p:cBhvr>
                                        <p:cTn id="51" dur="1125" decel="100000" fill="hold"/>
                                        <p:tgtEl>
                                          <p:spTgt spid="23"/>
                                        </p:tgtEl>
                                        <p:attrNameLst>
                                          <p:attrName>ppt_y</p:attrName>
                                        </p:attrNameLst>
                                      </p:cBhvr>
                                      <p:tavLst>
                                        <p:tav tm="0">
                                          <p:val>
                                            <p:strVal val="#ppt_y+1"/>
                                          </p:val>
                                        </p:tav>
                                        <p:tav tm="100000">
                                          <p:val>
                                            <p:strVal val="#ppt_y-.03"/>
                                          </p:val>
                                        </p:tav>
                                      </p:tavLst>
                                    </p:anim>
                                    <p:anim calcmode="lin" valueType="num">
                                      <p:cBhvr>
                                        <p:cTn id="52" dur="125" accel="100000" fill="hold">
                                          <p:stCondLst>
                                            <p:cond delay="1125"/>
                                          </p:stCondLst>
                                        </p:cTn>
                                        <p:tgtEl>
                                          <p:spTgt spid="23"/>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20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250"/>
                                        <p:tgtEl>
                                          <p:spTgt spid="25"/>
                                        </p:tgtEl>
                                      </p:cBhvr>
                                    </p:animEffect>
                                    <p:anim calcmode="lin" valueType="num">
                                      <p:cBhvr>
                                        <p:cTn id="56" dur="1250" fill="hold"/>
                                        <p:tgtEl>
                                          <p:spTgt spid="25"/>
                                        </p:tgtEl>
                                        <p:attrNameLst>
                                          <p:attrName>ppt_x</p:attrName>
                                        </p:attrNameLst>
                                      </p:cBhvr>
                                      <p:tavLst>
                                        <p:tav tm="0">
                                          <p:val>
                                            <p:strVal val="#ppt_x"/>
                                          </p:val>
                                        </p:tav>
                                        <p:tav tm="100000">
                                          <p:val>
                                            <p:strVal val="#ppt_x"/>
                                          </p:val>
                                        </p:tav>
                                      </p:tavLst>
                                    </p:anim>
                                    <p:anim calcmode="lin" valueType="num">
                                      <p:cBhvr>
                                        <p:cTn id="57" dur="1125" decel="100000" fill="hold"/>
                                        <p:tgtEl>
                                          <p:spTgt spid="25"/>
                                        </p:tgtEl>
                                        <p:attrNameLst>
                                          <p:attrName>ppt_y</p:attrName>
                                        </p:attrNameLst>
                                      </p:cBhvr>
                                      <p:tavLst>
                                        <p:tav tm="0">
                                          <p:val>
                                            <p:strVal val="#ppt_y+1"/>
                                          </p:val>
                                        </p:tav>
                                        <p:tav tm="100000">
                                          <p:val>
                                            <p:strVal val="#ppt_y-.03"/>
                                          </p:val>
                                        </p:tav>
                                      </p:tavLst>
                                    </p:anim>
                                    <p:anim calcmode="lin" valueType="num">
                                      <p:cBhvr>
                                        <p:cTn id="58" dur="125" accel="100000" fill="hold">
                                          <p:stCondLst>
                                            <p:cond delay="1125"/>
                                          </p:stCondLst>
                                        </p:cTn>
                                        <p:tgtEl>
                                          <p:spTgt spid="25"/>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225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250"/>
                                        <p:tgtEl>
                                          <p:spTgt spid="27"/>
                                        </p:tgtEl>
                                      </p:cBhvr>
                                    </p:animEffect>
                                    <p:anim calcmode="lin" valueType="num">
                                      <p:cBhvr>
                                        <p:cTn id="62" dur="1250" fill="hold"/>
                                        <p:tgtEl>
                                          <p:spTgt spid="27"/>
                                        </p:tgtEl>
                                        <p:attrNameLst>
                                          <p:attrName>ppt_x</p:attrName>
                                        </p:attrNameLst>
                                      </p:cBhvr>
                                      <p:tavLst>
                                        <p:tav tm="0">
                                          <p:val>
                                            <p:strVal val="#ppt_x"/>
                                          </p:val>
                                        </p:tav>
                                        <p:tav tm="100000">
                                          <p:val>
                                            <p:strVal val="#ppt_x"/>
                                          </p:val>
                                        </p:tav>
                                      </p:tavLst>
                                    </p:anim>
                                    <p:anim calcmode="lin" valueType="num">
                                      <p:cBhvr>
                                        <p:cTn id="63" dur="1125" decel="100000" fill="hold"/>
                                        <p:tgtEl>
                                          <p:spTgt spid="27"/>
                                        </p:tgtEl>
                                        <p:attrNameLst>
                                          <p:attrName>ppt_y</p:attrName>
                                        </p:attrNameLst>
                                      </p:cBhvr>
                                      <p:tavLst>
                                        <p:tav tm="0">
                                          <p:val>
                                            <p:strVal val="#ppt_y+1"/>
                                          </p:val>
                                        </p:tav>
                                        <p:tav tm="100000">
                                          <p:val>
                                            <p:strVal val="#ppt_y-.03"/>
                                          </p:val>
                                        </p:tav>
                                      </p:tavLst>
                                    </p:anim>
                                    <p:anim calcmode="lin" valueType="num">
                                      <p:cBhvr>
                                        <p:cTn id="6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20" grpId="0" animBg="1"/>
      <p:bldP spid="21" grpId="0" animBg="1"/>
      <p:bldP spid="22" grpId="0" animBg="1"/>
      <p:bldP spid="23" grpId="0" animBg="1"/>
      <p:bldP spid="24" grpId="0" animBg="1"/>
      <p:bldP spid="25" grpId="0" animBg="1"/>
      <p:bldP spid="26" grpId="0" animBg="1"/>
      <p:bldP spid="27" grpId="0" animBg="1"/>
    </p:bldLst>
  </p:timing>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PORTFOLIO OPT-7">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0" y="41148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r>
              <a:rPr lang="en-US"/>
              <a:t>Click icon to add picture</a:t>
            </a:r>
            <a:endParaRPr lang="uk-UA"/>
          </a:p>
        </p:txBody>
      </p:sp>
      <p:sp>
        <p:nvSpPr>
          <p:cNvPr id="13" name="Picture Placeholder 2"/>
          <p:cNvSpPr>
            <a:spLocks noGrp="1"/>
          </p:cNvSpPr>
          <p:nvPr>
            <p:ph type="pic" sz="quarter" idx="13"/>
          </p:nvPr>
        </p:nvSpPr>
        <p:spPr>
          <a:xfrm>
            <a:off x="4572000" y="41148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r>
              <a:rPr lang="en-US"/>
              <a:t>Click icon to add picture</a:t>
            </a:r>
            <a:endParaRPr lang="uk-UA"/>
          </a:p>
        </p:txBody>
      </p:sp>
      <p:sp>
        <p:nvSpPr>
          <p:cNvPr id="14" name="Picture Placeholder 2"/>
          <p:cNvSpPr>
            <a:spLocks noGrp="1"/>
          </p:cNvSpPr>
          <p:nvPr>
            <p:ph type="pic" sz="quarter" idx="14"/>
          </p:nvPr>
        </p:nvSpPr>
        <p:spPr>
          <a:xfrm>
            <a:off x="0" y="68580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r>
              <a:rPr lang="en-US"/>
              <a:t>Click icon to add picture</a:t>
            </a:r>
            <a:endParaRPr lang="uk-UA"/>
          </a:p>
        </p:txBody>
      </p:sp>
      <p:sp>
        <p:nvSpPr>
          <p:cNvPr id="15" name="Picture Placeholder 2"/>
          <p:cNvSpPr>
            <a:spLocks noGrp="1"/>
          </p:cNvSpPr>
          <p:nvPr>
            <p:ph type="pic" sz="quarter" idx="15"/>
          </p:nvPr>
        </p:nvSpPr>
        <p:spPr>
          <a:xfrm>
            <a:off x="4572000" y="68580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r>
              <a:rPr lang="en-US"/>
              <a:t>Click icon to add picture</a:t>
            </a:r>
            <a:endParaRPr lang="uk-UA"/>
          </a:p>
        </p:txBody>
      </p:sp>
      <p:cxnSp>
        <p:nvCxnSpPr>
          <p:cNvPr id="12" name="Straight Connector 11"/>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08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250"/>
                                  </p:stCondLst>
                                  <p:endCondLst>
                                    <p:cond evt="begin" delay="0">
                                      <p:tn val="11"/>
                                    </p:cond>
                                  </p:end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250"/>
                                        <p:tgtEl>
                                          <p:spTgt spid="13"/>
                                        </p:tgtEl>
                                      </p:cBhvr>
                                    </p:animEffect>
                                    <p:anim calcmode="lin" valueType="num">
                                      <p:cBhvr>
                                        <p:cTn id="14" dur="1250" fill="hold"/>
                                        <p:tgtEl>
                                          <p:spTgt spid="13"/>
                                        </p:tgtEl>
                                        <p:attrNameLst>
                                          <p:attrName>ppt_x</p:attrName>
                                        </p:attrNameLst>
                                      </p:cBhvr>
                                      <p:tavLst>
                                        <p:tav tm="0">
                                          <p:val>
                                            <p:strVal val="#ppt_x"/>
                                          </p:val>
                                        </p:tav>
                                        <p:tav tm="100000">
                                          <p:val>
                                            <p:strVal val="#ppt_x"/>
                                          </p:val>
                                        </p:tav>
                                      </p:tavLst>
                                    </p:anim>
                                    <p:anim calcmode="lin" valueType="num">
                                      <p:cBhvr>
                                        <p:cTn id="15" dur="1125" decel="100000" fill="hold"/>
                                        <p:tgtEl>
                                          <p:spTgt spid="13"/>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250"/>
                                        <p:tgtEl>
                                          <p:spTgt spid="14"/>
                                        </p:tgtEl>
                                      </p:cBhvr>
                                    </p:animEffect>
                                    <p:anim calcmode="lin" valueType="num">
                                      <p:cBhvr>
                                        <p:cTn id="20" dur="1250" fill="hold"/>
                                        <p:tgtEl>
                                          <p:spTgt spid="14"/>
                                        </p:tgtEl>
                                        <p:attrNameLst>
                                          <p:attrName>ppt_x</p:attrName>
                                        </p:attrNameLst>
                                      </p:cBhvr>
                                      <p:tavLst>
                                        <p:tav tm="0">
                                          <p:val>
                                            <p:strVal val="#ppt_x"/>
                                          </p:val>
                                        </p:tav>
                                        <p:tav tm="100000">
                                          <p:val>
                                            <p:strVal val="#ppt_x"/>
                                          </p:val>
                                        </p:tav>
                                      </p:tavLst>
                                    </p:anim>
                                    <p:anim calcmode="lin" valueType="num">
                                      <p:cBhvr>
                                        <p:cTn id="21" dur="1125" decel="100000" fill="hold"/>
                                        <p:tgtEl>
                                          <p:spTgt spid="14"/>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4"/>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nodePh="1">
                                  <p:stCondLst>
                                    <p:cond delay="750"/>
                                  </p:stCondLst>
                                  <p:endCondLst>
                                    <p:cond evt="begin" delay="0">
                                      <p:tn val="23"/>
                                    </p:cond>
                                  </p:end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250"/>
                                        <p:tgtEl>
                                          <p:spTgt spid="15"/>
                                        </p:tgtEl>
                                      </p:cBhvr>
                                    </p:animEffect>
                                    <p:anim calcmode="lin" valueType="num">
                                      <p:cBhvr>
                                        <p:cTn id="26" dur="1250" fill="hold"/>
                                        <p:tgtEl>
                                          <p:spTgt spid="15"/>
                                        </p:tgtEl>
                                        <p:attrNameLst>
                                          <p:attrName>ppt_x</p:attrName>
                                        </p:attrNameLst>
                                      </p:cBhvr>
                                      <p:tavLst>
                                        <p:tav tm="0">
                                          <p:val>
                                            <p:strVal val="#ppt_x"/>
                                          </p:val>
                                        </p:tav>
                                        <p:tav tm="100000">
                                          <p:val>
                                            <p:strVal val="#ppt_x"/>
                                          </p:val>
                                        </p:tav>
                                      </p:tavLst>
                                    </p:anim>
                                    <p:anim calcmode="lin" valueType="num">
                                      <p:cBhvr>
                                        <p:cTn id="27" dur="1125" decel="100000" fill="hold"/>
                                        <p:tgtEl>
                                          <p:spTgt spid="15"/>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Lst>
  </p:timing>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PORTFOLIO OPT-8">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0" y="6858000"/>
            <a:ext cx="4572000" cy="2743200"/>
          </a:xfrm>
          <a:prstGeom prst="rect">
            <a:avLst/>
          </a:prstGeom>
        </p:spPr>
        <p:txBody>
          <a:bodyPr/>
          <a:lstStyle/>
          <a:p>
            <a:r>
              <a:rPr lang="en-US"/>
              <a:t>Click icon to add picture</a:t>
            </a:r>
            <a:endParaRPr lang="uk-UA"/>
          </a:p>
        </p:txBody>
      </p:sp>
      <p:sp>
        <p:nvSpPr>
          <p:cNvPr id="11" name="Picture Placeholder 5"/>
          <p:cNvSpPr>
            <a:spLocks noGrp="1"/>
          </p:cNvSpPr>
          <p:nvPr>
            <p:ph type="pic" sz="quarter" idx="12"/>
          </p:nvPr>
        </p:nvSpPr>
        <p:spPr>
          <a:xfrm>
            <a:off x="4572000" y="4114800"/>
            <a:ext cx="4572000" cy="2743200"/>
          </a:xfrm>
          <a:prstGeom prst="rect">
            <a:avLst/>
          </a:prstGeom>
        </p:spPr>
        <p:txBody>
          <a:bodyPr/>
          <a:lstStyle/>
          <a:p>
            <a:r>
              <a:rPr lang="en-US"/>
              <a:t>Click icon to add picture</a:t>
            </a:r>
            <a:endParaRPr lang="uk-UA"/>
          </a:p>
        </p:txBody>
      </p:sp>
      <p:sp>
        <p:nvSpPr>
          <p:cNvPr id="12" name="Picture Placeholder 5"/>
          <p:cNvSpPr>
            <a:spLocks noGrp="1"/>
          </p:cNvSpPr>
          <p:nvPr>
            <p:ph type="pic" sz="quarter" idx="13"/>
          </p:nvPr>
        </p:nvSpPr>
        <p:spPr>
          <a:xfrm>
            <a:off x="9144000" y="6858000"/>
            <a:ext cx="4572000" cy="2743200"/>
          </a:xfrm>
          <a:prstGeom prst="rect">
            <a:avLst/>
          </a:prstGeom>
        </p:spPr>
        <p:txBody>
          <a:bodyPr/>
          <a:lstStyle/>
          <a:p>
            <a:r>
              <a:rPr lang="en-US"/>
              <a:t>Click icon to add picture</a:t>
            </a:r>
            <a:endParaRPr lang="uk-UA"/>
          </a:p>
        </p:txBody>
      </p:sp>
      <p:sp>
        <p:nvSpPr>
          <p:cNvPr id="13" name="Picture Placeholder 5"/>
          <p:cNvSpPr>
            <a:spLocks noGrp="1"/>
          </p:cNvSpPr>
          <p:nvPr>
            <p:ph type="pic" sz="quarter" idx="14"/>
          </p:nvPr>
        </p:nvSpPr>
        <p:spPr>
          <a:xfrm>
            <a:off x="13716000" y="4114800"/>
            <a:ext cx="4572000" cy="2743200"/>
          </a:xfrm>
          <a:prstGeom prst="rect">
            <a:avLst/>
          </a:prstGeom>
        </p:spPr>
        <p:txBody>
          <a:bodyPr/>
          <a:lstStyle/>
          <a:p>
            <a:r>
              <a:rPr lang="en-US"/>
              <a:t>Click icon to add picture</a:t>
            </a:r>
            <a:endParaRPr lang="uk-UA"/>
          </a:p>
        </p:txBody>
      </p:sp>
      <p:cxnSp>
        <p:nvCxnSpPr>
          <p:cNvPr id="14" name="Straight Connector 13"/>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26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250"/>
                                  </p:stCondLst>
                                  <p:endCondLst>
                                    <p:cond evt="begin" delay="0">
                                      <p:tn val="11"/>
                                    </p:cond>
                                  </p:end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250"/>
                                        <p:tgtEl>
                                          <p:spTgt spid="11"/>
                                        </p:tgtEl>
                                      </p:cBhvr>
                                    </p:animEffect>
                                    <p:anim calcmode="lin" valueType="num">
                                      <p:cBhvr>
                                        <p:cTn id="14" dur="1250" fill="hold"/>
                                        <p:tgtEl>
                                          <p:spTgt spid="11"/>
                                        </p:tgtEl>
                                        <p:attrNameLst>
                                          <p:attrName>ppt_x</p:attrName>
                                        </p:attrNameLst>
                                      </p:cBhvr>
                                      <p:tavLst>
                                        <p:tav tm="0">
                                          <p:val>
                                            <p:strVal val="#ppt_x"/>
                                          </p:val>
                                        </p:tav>
                                        <p:tav tm="100000">
                                          <p:val>
                                            <p:strVal val="#ppt_x"/>
                                          </p:val>
                                        </p:tav>
                                      </p:tavLst>
                                    </p:anim>
                                    <p:anim calcmode="lin" valueType="num">
                                      <p:cBhvr>
                                        <p:cTn id="15" dur="1125" decel="100000" fill="hold"/>
                                        <p:tgtEl>
                                          <p:spTgt spid="11"/>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250"/>
                                        <p:tgtEl>
                                          <p:spTgt spid="12"/>
                                        </p:tgtEl>
                                      </p:cBhvr>
                                    </p:animEffect>
                                    <p:anim calcmode="lin" valueType="num">
                                      <p:cBhvr>
                                        <p:cTn id="20" dur="1250" fill="hold"/>
                                        <p:tgtEl>
                                          <p:spTgt spid="12"/>
                                        </p:tgtEl>
                                        <p:attrNameLst>
                                          <p:attrName>ppt_x</p:attrName>
                                        </p:attrNameLst>
                                      </p:cBhvr>
                                      <p:tavLst>
                                        <p:tav tm="0">
                                          <p:val>
                                            <p:strVal val="#ppt_x"/>
                                          </p:val>
                                        </p:tav>
                                        <p:tav tm="100000">
                                          <p:val>
                                            <p:strVal val="#ppt_x"/>
                                          </p:val>
                                        </p:tav>
                                      </p:tavLst>
                                    </p:anim>
                                    <p:anim calcmode="lin" valueType="num">
                                      <p:cBhvr>
                                        <p:cTn id="21" dur="1125" decel="100000" fill="hold"/>
                                        <p:tgtEl>
                                          <p:spTgt spid="12"/>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nodePh="1">
                                  <p:stCondLst>
                                    <p:cond delay="750"/>
                                  </p:stCondLst>
                                  <p:endCondLst>
                                    <p:cond evt="begin" delay="0">
                                      <p:tn val="23"/>
                                    </p:cond>
                                  </p:end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250"/>
                                        <p:tgtEl>
                                          <p:spTgt spid="13"/>
                                        </p:tgtEl>
                                      </p:cBhvr>
                                    </p:animEffect>
                                    <p:anim calcmode="lin" valueType="num">
                                      <p:cBhvr>
                                        <p:cTn id="26" dur="1250" fill="hold"/>
                                        <p:tgtEl>
                                          <p:spTgt spid="13"/>
                                        </p:tgtEl>
                                        <p:attrNameLst>
                                          <p:attrName>ppt_x</p:attrName>
                                        </p:attrNameLst>
                                      </p:cBhvr>
                                      <p:tavLst>
                                        <p:tav tm="0">
                                          <p:val>
                                            <p:strVal val="#ppt_x"/>
                                          </p:val>
                                        </p:tav>
                                        <p:tav tm="100000">
                                          <p:val>
                                            <p:strVal val="#ppt_x"/>
                                          </p:val>
                                        </p:tav>
                                      </p:tavLst>
                                    </p:anim>
                                    <p:anim calcmode="lin" valueType="num">
                                      <p:cBhvr>
                                        <p:cTn id="27" dur="1125" decel="100000" fill="hold"/>
                                        <p:tgtEl>
                                          <p:spTgt spid="13"/>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ARK TOP SLIDE">
    <p:spTree>
      <p:nvGrpSpPr>
        <p:cNvPr id="1" name=""/>
        <p:cNvGrpSpPr/>
        <p:nvPr/>
      </p:nvGrpSpPr>
      <p:grpSpPr>
        <a:xfrm>
          <a:off x="0" y="0"/>
          <a:ext cx="0" cy="0"/>
          <a:chOff x="0" y="0"/>
          <a:chExt cx="0" cy="0"/>
        </a:xfrm>
      </p:grpSpPr>
      <p:sp>
        <p:nvSpPr>
          <p:cNvPr id="3" name="Rectangle 2"/>
          <p:cNvSpPr/>
          <p:nvPr/>
        </p:nvSpPr>
        <p:spPr>
          <a:xfrm>
            <a:off x="0" y="0"/>
            <a:ext cx="18288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300" y="12566129"/>
            <a:ext cx="2388507" cy="423848"/>
          </a:xfrm>
          <a:prstGeom prst="rect">
            <a:avLst/>
          </a:prstGeom>
        </p:spPr>
      </p:pic>
    </p:spTree>
    <p:extLst>
      <p:ext uri="{BB962C8B-B14F-4D97-AF65-F5344CB8AC3E}">
        <p14:creationId xmlns:p14="http://schemas.microsoft.com/office/powerpoint/2010/main" val="3883521493"/>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DEVICES OPT-1">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606040" y="4953000"/>
            <a:ext cx="2542032" cy="4526280"/>
          </a:xfrm>
          <a:prstGeom prst="rect">
            <a:avLst/>
          </a:prstGeom>
        </p:spPr>
        <p:txBody>
          <a:body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75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5334000"/>
            <a:ext cx="2075688" cy="3758184"/>
          </a:xfrm>
          <a:prstGeom prst="rect">
            <a:avLst/>
          </a:prstGeom>
        </p:spPr>
        <p:txBody>
          <a:bodyPr/>
          <a:lstStyle/>
          <a:p>
            <a:r>
              <a:rPr lang="en-US"/>
              <a:t>Click icon to add picture</a:t>
            </a:r>
            <a:endParaRPr lang="uk-UA"/>
          </a:p>
        </p:txBody>
      </p:sp>
      <p:sp>
        <p:nvSpPr>
          <p:cNvPr id="10" name="Picture Placeholder 5"/>
          <p:cNvSpPr>
            <a:spLocks noGrp="1"/>
          </p:cNvSpPr>
          <p:nvPr>
            <p:ph type="pic" sz="quarter" idx="12"/>
          </p:nvPr>
        </p:nvSpPr>
        <p:spPr>
          <a:xfrm>
            <a:off x="1563624" y="5334000"/>
            <a:ext cx="2075688" cy="3758184"/>
          </a:xfrm>
          <a:prstGeom prst="rect">
            <a:avLst/>
          </a:prstGeom>
        </p:spPr>
        <p:txBody>
          <a:bodyPr/>
          <a:lstStyle/>
          <a:p>
            <a:r>
              <a:rPr lang="en-US"/>
              <a:t>Click icon to add picture</a:t>
            </a:r>
            <a:endParaRPr lang="uk-UA"/>
          </a:p>
        </p:txBody>
      </p:sp>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3163824" y="5056632"/>
            <a:ext cx="2423160" cy="4315968"/>
          </a:xfrm>
          <a:prstGeom prst="rect">
            <a:avLst/>
          </a:prstGeom>
        </p:spPr>
        <p:txBody>
          <a:bodyPr/>
          <a:lstStyle/>
          <a:p>
            <a:r>
              <a:rPr lang="en-US"/>
              <a:t>Click icon to add picture</a:t>
            </a:r>
            <a:endParaRPr lang="uk-UA"/>
          </a:p>
        </p:txBody>
      </p:sp>
      <p:cxnSp>
        <p:nvCxnSpPr>
          <p:cNvPr id="11" name="Straight Connector 10"/>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6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250"/>
                                        <p:tgtEl>
                                          <p:spTgt spid="10"/>
                                        </p:tgtEl>
                                      </p:cBhvr>
                                    </p:animEffect>
                                    <p:anim calcmode="lin" valueType="num">
                                      <p:cBhvr>
                                        <p:cTn id="14" dur="1250" fill="hold"/>
                                        <p:tgtEl>
                                          <p:spTgt spid="10"/>
                                        </p:tgtEl>
                                        <p:attrNameLst>
                                          <p:attrName>ppt_x</p:attrName>
                                        </p:attrNameLst>
                                      </p:cBhvr>
                                      <p:tavLst>
                                        <p:tav tm="0">
                                          <p:val>
                                            <p:strVal val="#ppt_x"/>
                                          </p:val>
                                        </p:tav>
                                        <p:tav tm="100000">
                                          <p:val>
                                            <p:strVal val="#ppt_x"/>
                                          </p:val>
                                        </p:tav>
                                      </p:tavLst>
                                    </p:anim>
                                    <p:anim calcmode="lin" valueType="num">
                                      <p:cBhvr>
                                        <p:cTn id="15" dur="1125" decel="100000" fill="hold"/>
                                        <p:tgtEl>
                                          <p:spTgt spid="10"/>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250"/>
                                        <p:tgtEl>
                                          <p:spTgt spid="12"/>
                                        </p:tgtEl>
                                      </p:cBhvr>
                                    </p:animEffect>
                                    <p:anim calcmode="lin" valueType="num">
                                      <p:cBhvr>
                                        <p:cTn id="20" dur="1250" fill="hold"/>
                                        <p:tgtEl>
                                          <p:spTgt spid="12"/>
                                        </p:tgtEl>
                                        <p:attrNameLst>
                                          <p:attrName>ppt_x</p:attrName>
                                        </p:attrNameLst>
                                      </p:cBhvr>
                                      <p:tavLst>
                                        <p:tav tm="0">
                                          <p:val>
                                            <p:strVal val="#ppt_x"/>
                                          </p:val>
                                        </p:tav>
                                        <p:tav tm="100000">
                                          <p:val>
                                            <p:strVal val="#ppt_x"/>
                                          </p:val>
                                        </p:tav>
                                      </p:tavLst>
                                    </p:anim>
                                    <p:anim calcmode="lin" valueType="num">
                                      <p:cBhvr>
                                        <p:cTn id="21" dur="1125" decel="100000" fill="hold"/>
                                        <p:tgtEl>
                                          <p:spTgt spid="12"/>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6" grpId="0"/>
    </p:bldLst>
  </p:timing>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DEVICES OPT-3">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606040" y="4693920"/>
            <a:ext cx="3730752" cy="4983480"/>
          </a:xfrm>
          <a:prstGeom prst="rect">
            <a:avLst/>
          </a:prstGeom>
        </p:spPr>
        <p:txBody>
          <a:body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03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DEVICES OPT-4">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651760" y="4669536"/>
            <a:ext cx="6400800" cy="3941064"/>
          </a:xfrm>
          <a:prstGeom prst="rect">
            <a:avLst/>
          </a:prstGeom>
        </p:spPr>
        <p:txBody>
          <a:body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34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EVICES OPT-5">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3438144" y="4745736"/>
            <a:ext cx="5276088" cy="3255264"/>
          </a:xfrm>
          <a:prstGeom prst="rect">
            <a:avLst/>
          </a:prstGeom>
        </p:spPr>
        <p:txBody>
          <a:body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59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DEVICES OPT-6">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121408" y="4651248"/>
            <a:ext cx="6519672" cy="3730752"/>
          </a:xfrm>
          <a:prstGeom prst="rect">
            <a:avLst/>
          </a:prstGeom>
        </p:spPr>
        <p:txBody>
          <a:body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25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DEVICES OPT-7">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002536" y="4504944"/>
            <a:ext cx="7178040" cy="4105656"/>
          </a:xfrm>
          <a:prstGeom prst="rect">
            <a:avLst/>
          </a:prstGeom>
        </p:spPr>
        <p:txBody>
          <a:body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53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DEVICES OPT-11">
    <p:spTree>
      <p:nvGrpSpPr>
        <p:cNvPr id="1" name=""/>
        <p:cNvGrpSpPr/>
        <p:nvPr/>
      </p:nvGrpSpPr>
      <p:grpSpPr>
        <a:xfrm>
          <a:off x="0" y="0"/>
          <a:ext cx="0" cy="0"/>
          <a:chOff x="0" y="0"/>
          <a:chExt cx="0" cy="0"/>
        </a:xfrm>
      </p:grpSpPr>
      <p:sp>
        <p:nvSpPr>
          <p:cNvPr id="3" name="Rectangle 2"/>
          <p:cNvSpPr/>
          <p:nvPr/>
        </p:nvSpPr>
        <p:spPr>
          <a:xfrm>
            <a:off x="0" y="0"/>
            <a:ext cx="18288000" cy="7461504"/>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5"/>
          <p:cNvSpPr>
            <a:spLocks noGrp="1"/>
          </p:cNvSpPr>
          <p:nvPr>
            <p:ph type="pic" sz="quarter" idx="11"/>
          </p:nvPr>
        </p:nvSpPr>
        <p:spPr>
          <a:xfrm>
            <a:off x="1929384" y="4904232"/>
            <a:ext cx="2423160" cy="4315968"/>
          </a:xfrm>
          <a:prstGeom prst="rect">
            <a:avLst/>
          </a:prstGeom>
        </p:spPr>
        <p:txBody>
          <a:bodyPr/>
          <a:lstStyle/>
          <a:p>
            <a:r>
              <a:rPr lang="en-US"/>
              <a:t>Click icon to add picture</a:t>
            </a:r>
            <a:endParaRPr lang="uk-UA"/>
          </a:p>
        </p:txBody>
      </p:sp>
      <p:cxnSp>
        <p:nvCxnSpPr>
          <p:cNvPr id="11" name="Straight Connector 10"/>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96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DEVICES OPT-12">
    <p:spTree>
      <p:nvGrpSpPr>
        <p:cNvPr id="1" name=""/>
        <p:cNvGrpSpPr/>
        <p:nvPr/>
      </p:nvGrpSpPr>
      <p:grpSpPr>
        <a:xfrm>
          <a:off x="0" y="0"/>
          <a:ext cx="0" cy="0"/>
          <a:chOff x="0" y="0"/>
          <a:chExt cx="0" cy="0"/>
        </a:xfrm>
      </p:grpSpPr>
      <p:sp>
        <p:nvSpPr>
          <p:cNvPr id="3" name="Rectangle 2"/>
          <p:cNvSpPr/>
          <p:nvPr/>
        </p:nvSpPr>
        <p:spPr>
          <a:xfrm>
            <a:off x="0" y="0"/>
            <a:ext cx="18288000" cy="7461504"/>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5"/>
          <p:cNvSpPr>
            <a:spLocks noGrp="1"/>
          </p:cNvSpPr>
          <p:nvPr>
            <p:ph type="pic" sz="quarter" idx="11"/>
          </p:nvPr>
        </p:nvSpPr>
        <p:spPr>
          <a:xfrm>
            <a:off x="1901952" y="5288280"/>
            <a:ext cx="2194560" cy="3886200"/>
          </a:xfrm>
          <a:prstGeom prst="rect">
            <a:avLst/>
          </a:prstGeom>
        </p:spPr>
        <p:txBody>
          <a:bodyPr/>
          <a:lstStyle/>
          <a:p>
            <a:r>
              <a:rPr lang="en-US"/>
              <a:t>Click icon to add picture</a:t>
            </a:r>
            <a:endParaRPr lang="uk-UA"/>
          </a:p>
        </p:txBody>
      </p:sp>
      <p:sp>
        <p:nvSpPr>
          <p:cNvPr id="11" name="Picture Placeholder 5"/>
          <p:cNvSpPr>
            <a:spLocks noGrp="1"/>
          </p:cNvSpPr>
          <p:nvPr>
            <p:ph type="pic" sz="quarter" idx="12"/>
          </p:nvPr>
        </p:nvSpPr>
        <p:spPr>
          <a:xfrm>
            <a:off x="5468112" y="5288280"/>
            <a:ext cx="2194560" cy="3886200"/>
          </a:xfrm>
          <a:prstGeom prst="rect">
            <a:avLst/>
          </a:prstGeom>
        </p:spPr>
        <p:txBody>
          <a:bodyPr/>
          <a:lstStyle/>
          <a:p>
            <a:r>
              <a:rPr lang="en-US"/>
              <a:t>Click icon to add picture</a:t>
            </a:r>
            <a:endParaRPr lang="uk-UA"/>
          </a:p>
        </p:txBody>
      </p:sp>
      <p:sp>
        <p:nvSpPr>
          <p:cNvPr id="12" name="Picture Placeholder 5"/>
          <p:cNvSpPr>
            <a:spLocks noGrp="1"/>
          </p:cNvSpPr>
          <p:nvPr>
            <p:ph type="pic" sz="quarter" idx="13"/>
          </p:nvPr>
        </p:nvSpPr>
        <p:spPr>
          <a:xfrm>
            <a:off x="3520440" y="4953000"/>
            <a:ext cx="2542032" cy="4526280"/>
          </a:xfrm>
          <a:prstGeom prst="rect">
            <a:avLst/>
          </a:prstGeom>
        </p:spPr>
        <p:txBody>
          <a:bodyPr/>
          <a:lstStyle/>
          <a:p>
            <a:r>
              <a:rPr lang="en-US"/>
              <a:t>Click icon to add picture</a:t>
            </a:r>
            <a:endParaRPr lang="uk-UA"/>
          </a:p>
        </p:txBody>
      </p:sp>
      <p:cxnSp>
        <p:nvCxnSpPr>
          <p:cNvPr id="13" name="Straight Connector 12"/>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72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0"/>
                                  </p:stCondLst>
                                  <p:endCondLst>
                                    <p:cond evt="begin" delay="0">
                                      <p:tn val="11"/>
                                    </p:cond>
                                  </p:end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250"/>
                                        <p:tgtEl>
                                          <p:spTgt spid="11"/>
                                        </p:tgtEl>
                                      </p:cBhvr>
                                    </p:animEffect>
                                    <p:anim calcmode="lin" valueType="num">
                                      <p:cBhvr>
                                        <p:cTn id="14" dur="1250" fill="hold"/>
                                        <p:tgtEl>
                                          <p:spTgt spid="11"/>
                                        </p:tgtEl>
                                        <p:attrNameLst>
                                          <p:attrName>ppt_x</p:attrName>
                                        </p:attrNameLst>
                                      </p:cBhvr>
                                      <p:tavLst>
                                        <p:tav tm="0">
                                          <p:val>
                                            <p:strVal val="#ppt_x"/>
                                          </p:val>
                                        </p:tav>
                                        <p:tav tm="100000">
                                          <p:val>
                                            <p:strVal val="#ppt_x"/>
                                          </p:val>
                                        </p:tav>
                                      </p:tavLst>
                                    </p:anim>
                                    <p:anim calcmode="lin" valueType="num">
                                      <p:cBhvr>
                                        <p:cTn id="15" dur="1125" decel="100000" fill="hold"/>
                                        <p:tgtEl>
                                          <p:spTgt spid="11"/>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250"/>
                                        <p:tgtEl>
                                          <p:spTgt spid="12"/>
                                        </p:tgtEl>
                                      </p:cBhvr>
                                    </p:animEffect>
                                    <p:anim calcmode="lin" valueType="num">
                                      <p:cBhvr>
                                        <p:cTn id="20" dur="1250" fill="hold"/>
                                        <p:tgtEl>
                                          <p:spTgt spid="12"/>
                                        </p:tgtEl>
                                        <p:attrNameLst>
                                          <p:attrName>ppt_x</p:attrName>
                                        </p:attrNameLst>
                                      </p:cBhvr>
                                      <p:tavLst>
                                        <p:tav tm="0">
                                          <p:val>
                                            <p:strVal val="#ppt_x"/>
                                          </p:val>
                                        </p:tav>
                                        <p:tav tm="100000">
                                          <p:val>
                                            <p:strVal val="#ppt_x"/>
                                          </p:val>
                                        </p:tav>
                                      </p:tavLst>
                                    </p:anim>
                                    <p:anim calcmode="lin" valueType="num">
                                      <p:cBhvr>
                                        <p:cTn id="21" dur="1125" decel="100000" fill="hold"/>
                                        <p:tgtEl>
                                          <p:spTgt spid="12"/>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DEVICES OPT-13">
    <p:spTree>
      <p:nvGrpSpPr>
        <p:cNvPr id="1" name=""/>
        <p:cNvGrpSpPr/>
        <p:nvPr/>
      </p:nvGrpSpPr>
      <p:grpSpPr>
        <a:xfrm>
          <a:off x="0" y="0"/>
          <a:ext cx="0" cy="0"/>
          <a:chOff x="0" y="0"/>
          <a:chExt cx="0" cy="0"/>
        </a:xfrm>
      </p:grpSpPr>
      <p:sp>
        <p:nvSpPr>
          <p:cNvPr id="3" name="Rectangle 2"/>
          <p:cNvSpPr/>
          <p:nvPr/>
        </p:nvSpPr>
        <p:spPr>
          <a:xfrm>
            <a:off x="0" y="0"/>
            <a:ext cx="18288000" cy="7461504"/>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5"/>
          <p:cNvSpPr>
            <a:spLocks noGrp="1"/>
          </p:cNvSpPr>
          <p:nvPr>
            <p:ph type="pic" sz="quarter" idx="11"/>
          </p:nvPr>
        </p:nvSpPr>
        <p:spPr>
          <a:xfrm>
            <a:off x="2624328" y="4693920"/>
            <a:ext cx="3730752" cy="4983480"/>
          </a:xfrm>
          <a:prstGeom prst="rect">
            <a:avLst/>
          </a:prstGeom>
        </p:spPr>
        <p:txBody>
          <a:bodyPr/>
          <a:lstStyle/>
          <a:p>
            <a:r>
              <a:rPr lang="en-US"/>
              <a:t>Click icon to add picture</a:t>
            </a:r>
            <a:endParaRPr lang="uk-UA"/>
          </a:p>
        </p:txBody>
      </p:sp>
      <p:cxnSp>
        <p:nvCxnSpPr>
          <p:cNvPr id="11" name="Straight Connector 10"/>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16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ARK MIDDL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p:nvSpPr>
        <p:spPr>
          <a:xfrm>
            <a:off x="0" y="3200400"/>
            <a:ext cx="18288000" cy="73152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11" name="Straight Connector 10"/>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300" y="12566129"/>
            <a:ext cx="2388507" cy="423848"/>
          </a:xfrm>
          <a:prstGeom prst="rect">
            <a:avLst/>
          </a:prstGeom>
        </p:spPr>
      </p:pic>
    </p:spTree>
    <p:extLst>
      <p:ext uri="{BB962C8B-B14F-4D97-AF65-F5344CB8AC3E}">
        <p14:creationId xmlns:p14="http://schemas.microsoft.com/office/powerpoint/2010/main" val="56751813"/>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DEVICES OPT-14">
    <p:spTree>
      <p:nvGrpSpPr>
        <p:cNvPr id="1" name=""/>
        <p:cNvGrpSpPr/>
        <p:nvPr/>
      </p:nvGrpSpPr>
      <p:grpSpPr>
        <a:xfrm>
          <a:off x="0" y="0"/>
          <a:ext cx="0" cy="0"/>
          <a:chOff x="0" y="0"/>
          <a:chExt cx="0" cy="0"/>
        </a:xfrm>
      </p:grpSpPr>
      <p:sp>
        <p:nvSpPr>
          <p:cNvPr id="3" name="Rectangle 2"/>
          <p:cNvSpPr/>
          <p:nvPr/>
        </p:nvSpPr>
        <p:spPr>
          <a:xfrm>
            <a:off x="0" y="0"/>
            <a:ext cx="18288000" cy="7461504"/>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p:nvPr>
        </p:nvSpPr>
        <p:spPr>
          <a:xfrm>
            <a:off x="876300" y="761882"/>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5905500" y="4346448"/>
            <a:ext cx="6477000" cy="3959352"/>
          </a:xfrm>
          <a:prstGeom prst="rect">
            <a:avLst/>
          </a:prstGeom>
        </p:spPr>
        <p:txBody>
          <a:bodyPr/>
          <a:lstStyle>
            <a:lvl1pPr>
              <a:defRPr sz="2000"/>
            </a:lvl1pPr>
          </a:lstStyle>
          <a:p>
            <a:r>
              <a:rPr lang="en-US"/>
              <a:t>Click icon to add picture</a:t>
            </a:r>
            <a:endParaRPr lang="uk-UA"/>
          </a:p>
        </p:txBody>
      </p:sp>
      <p:cxnSp>
        <p:nvCxnSpPr>
          <p:cNvPr id="11" name="Straight Connector 10"/>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0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DEVICES OPT-15">
    <p:spTree>
      <p:nvGrpSpPr>
        <p:cNvPr id="1" name=""/>
        <p:cNvGrpSpPr/>
        <p:nvPr/>
      </p:nvGrpSpPr>
      <p:grpSpPr>
        <a:xfrm>
          <a:off x="0" y="0"/>
          <a:ext cx="0" cy="0"/>
          <a:chOff x="0" y="0"/>
          <a:chExt cx="0" cy="0"/>
        </a:xfrm>
      </p:grpSpPr>
      <p:sp>
        <p:nvSpPr>
          <p:cNvPr id="3" name="Rectangle 2"/>
          <p:cNvSpPr/>
          <p:nvPr/>
        </p:nvSpPr>
        <p:spPr>
          <a:xfrm>
            <a:off x="0" y="0"/>
            <a:ext cx="18288000" cy="7461504"/>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p:nvPr>
        </p:nvSpPr>
        <p:spPr>
          <a:xfrm>
            <a:off x="876300" y="761882"/>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1655064" y="4471416"/>
            <a:ext cx="6967728" cy="3986784"/>
          </a:xfrm>
          <a:prstGeom prst="rect">
            <a:avLst/>
          </a:prstGeom>
        </p:spPr>
        <p:txBody>
          <a:bodyPr/>
          <a:lstStyle>
            <a:lvl1pPr>
              <a:defRPr sz="2000"/>
            </a:lvl1pPr>
          </a:lstStyle>
          <a:p>
            <a:r>
              <a:rPr lang="en-US"/>
              <a:t>Click icon to add picture</a:t>
            </a:r>
            <a:endParaRPr lang="uk-UA"/>
          </a:p>
        </p:txBody>
      </p:sp>
      <p:cxnSp>
        <p:nvCxnSpPr>
          <p:cNvPr id="11" name="Straight Connector 10"/>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82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DEVICES OPT-8">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5961888" y="4145280"/>
            <a:ext cx="5705856" cy="3246120"/>
          </a:xfrm>
          <a:prstGeom prst="rect">
            <a:avLst/>
          </a:prstGeom>
        </p:spPr>
        <p:txBody>
          <a:bodyPr/>
          <a:lstStyle>
            <a:lvl1pPr>
              <a:defRPr sz="2000"/>
            </a:lvl1pPr>
          </a:lstStyle>
          <a:p>
            <a:r>
              <a:rPr lang="en-US"/>
              <a:t>Click icon to add picture</a:t>
            </a:r>
            <a:endParaRPr lang="uk-UA"/>
          </a:p>
        </p:txBody>
      </p:sp>
      <p:sp>
        <p:nvSpPr>
          <p:cNvPr id="11" name="Picture Placeholder 2"/>
          <p:cNvSpPr>
            <a:spLocks noGrp="1"/>
          </p:cNvSpPr>
          <p:nvPr>
            <p:ph type="pic" sz="quarter" idx="13"/>
          </p:nvPr>
        </p:nvSpPr>
        <p:spPr>
          <a:xfrm>
            <a:off x="3657600" y="7470648"/>
            <a:ext cx="685800" cy="1216152"/>
          </a:xfrm>
          <a:prstGeom prst="rect">
            <a:avLst/>
          </a:prstGeom>
        </p:spPr>
        <p:txBody>
          <a:bodyPr/>
          <a:lstStyle>
            <a:lvl1pPr>
              <a:defRPr sz="1200"/>
            </a:lvl1pPr>
          </a:lstStyle>
          <a:p>
            <a:r>
              <a:rPr lang="en-US"/>
              <a:t>Click icon to add picture</a:t>
            </a:r>
            <a:endParaRPr lang="uk-UA"/>
          </a:p>
        </p:txBody>
      </p:sp>
      <p:sp>
        <p:nvSpPr>
          <p:cNvPr id="12" name="Picture Placeholder 2"/>
          <p:cNvSpPr>
            <a:spLocks noGrp="1"/>
          </p:cNvSpPr>
          <p:nvPr>
            <p:ph type="pic" sz="quarter" idx="14"/>
          </p:nvPr>
        </p:nvSpPr>
        <p:spPr>
          <a:xfrm>
            <a:off x="4690872" y="6480048"/>
            <a:ext cx="1645920" cy="2176272"/>
          </a:xfrm>
          <a:prstGeom prst="rect">
            <a:avLst/>
          </a:prstGeom>
        </p:spPr>
        <p:txBody>
          <a:bodyPr/>
          <a:lstStyle>
            <a:lvl1pPr>
              <a:defRPr sz="1200"/>
            </a:lvl1pPr>
          </a:lstStyle>
          <a:p>
            <a:r>
              <a:rPr lang="en-US"/>
              <a:t>Click icon to add picture</a:t>
            </a:r>
            <a:endParaRPr lang="uk-UA"/>
          </a:p>
        </p:txBody>
      </p:sp>
      <p:sp>
        <p:nvSpPr>
          <p:cNvPr id="13" name="Picture Placeholder 2"/>
          <p:cNvSpPr>
            <a:spLocks noGrp="1"/>
          </p:cNvSpPr>
          <p:nvPr>
            <p:ph type="pic" sz="quarter" idx="15"/>
          </p:nvPr>
        </p:nvSpPr>
        <p:spPr>
          <a:xfrm>
            <a:off x="11055096" y="6019800"/>
            <a:ext cx="3886200" cy="2404872"/>
          </a:xfrm>
          <a:prstGeom prst="rect">
            <a:avLst/>
          </a:prstGeom>
        </p:spPr>
        <p:txBody>
          <a:bodyPr/>
          <a:lstStyle>
            <a:lvl1pPr>
              <a:defRPr sz="1200"/>
            </a:lvl1pPr>
          </a:lstStyle>
          <a:p>
            <a:r>
              <a:rPr lang="en-US"/>
              <a:t>Click icon to add picture</a:t>
            </a:r>
            <a:endParaRPr lang="uk-UA"/>
          </a:p>
        </p:txBody>
      </p:sp>
      <p:cxnSp>
        <p:nvCxnSpPr>
          <p:cNvPr id="14" name="Straight Connector 13"/>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250"/>
                                  </p:stCondLst>
                                  <p:endCondLst>
                                    <p:cond evt="begin" delay="0">
                                      <p:tn val="11"/>
                                    </p:cond>
                                  </p:end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250"/>
                                        <p:tgtEl>
                                          <p:spTgt spid="13"/>
                                        </p:tgtEl>
                                      </p:cBhvr>
                                    </p:animEffect>
                                    <p:anim calcmode="lin" valueType="num">
                                      <p:cBhvr>
                                        <p:cTn id="14" dur="1250" fill="hold"/>
                                        <p:tgtEl>
                                          <p:spTgt spid="13"/>
                                        </p:tgtEl>
                                        <p:attrNameLst>
                                          <p:attrName>ppt_x</p:attrName>
                                        </p:attrNameLst>
                                      </p:cBhvr>
                                      <p:tavLst>
                                        <p:tav tm="0">
                                          <p:val>
                                            <p:strVal val="#ppt_x"/>
                                          </p:val>
                                        </p:tav>
                                        <p:tav tm="100000">
                                          <p:val>
                                            <p:strVal val="#ppt_x"/>
                                          </p:val>
                                        </p:tav>
                                      </p:tavLst>
                                    </p:anim>
                                    <p:anim calcmode="lin" valueType="num">
                                      <p:cBhvr>
                                        <p:cTn id="15" dur="1125" decel="100000" fill="hold"/>
                                        <p:tgtEl>
                                          <p:spTgt spid="13"/>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1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250"/>
                                        <p:tgtEl>
                                          <p:spTgt spid="12"/>
                                        </p:tgtEl>
                                      </p:cBhvr>
                                    </p:animEffect>
                                    <p:anim calcmode="lin" valueType="num">
                                      <p:cBhvr>
                                        <p:cTn id="20" dur="1250" fill="hold"/>
                                        <p:tgtEl>
                                          <p:spTgt spid="12"/>
                                        </p:tgtEl>
                                        <p:attrNameLst>
                                          <p:attrName>ppt_x</p:attrName>
                                        </p:attrNameLst>
                                      </p:cBhvr>
                                      <p:tavLst>
                                        <p:tav tm="0">
                                          <p:val>
                                            <p:strVal val="#ppt_x"/>
                                          </p:val>
                                        </p:tav>
                                        <p:tav tm="100000">
                                          <p:val>
                                            <p:strVal val="#ppt_x"/>
                                          </p:val>
                                        </p:tav>
                                      </p:tavLst>
                                    </p:anim>
                                    <p:anim calcmode="lin" valueType="num">
                                      <p:cBhvr>
                                        <p:cTn id="21" dur="1125" decel="100000" fill="hold"/>
                                        <p:tgtEl>
                                          <p:spTgt spid="12"/>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12"/>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nodePh="1">
                                  <p:stCondLst>
                                    <p:cond delay="750"/>
                                  </p:stCondLst>
                                  <p:endCondLst>
                                    <p:cond evt="begin" delay="0">
                                      <p:tn val="23"/>
                                    </p:cond>
                                  </p:end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250"/>
                                        <p:tgtEl>
                                          <p:spTgt spid="11"/>
                                        </p:tgtEl>
                                      </p:cBhvr>
                                    </p:animEffect>
                                    <p:anim calcmode="lin" valueType="num">
                                      <p:cBhvr>
                                        <p:cTn id="26" dur="1250" fill="hold"/>
                                        <p:tgtEl>
                                          <p:spTgt spid="11"/>
                                        </p:tgtEl>
                                        <p:attrNameLst>
                                          <p:attrName>ppt_x</p:attrName>
                                        </p:attrNameLst>
                                      </p:cBhvr>
                                      <p:tavLst>
                                        <p:tav tm="0">
                                          <p:val>
                                            <p:strVal val="#ppt_x"/>
                                          </p:val>
                                        </p:tav>
                                        <p:tav tm="100000">
                                          <p:val>
                                            <p:strVal val="#ppt_x"/>
                                          </p:val>
                                        </p:tav>
                                      </p:tavLst>
                                    </p:anim>
                                    <p:anim calcmode="lin" valueType="num">
                                      <p:cBhvr>
                                        <p:cTn id="27" dur="1125" decel="100000" fill="hold"/>
                                        <p:tgtEl>
                                          <p:spTgt spid="11"/>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DEVICES OPT-9">
    <p:spTree>
      <p:nvGrpSpPr>
        <p:cNvPr id="1" name=""/>
        <p:cNvGrpSpPr/>
        <p:nvPr/>
      </p:nvGrpSpPr>
      <p:grpSpPr>
        <a:xfrm>
          <a:off x="0" y="0"/>
          <a:ext cx="0" cy="0"/>
          <a:chOff x="0" y="0"/>
          <a:chExt cx="0" cy="0"/>
        </a:xfrm>
      </p:grpSpPr>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807208" y="4914900"/>
            <a:ext cx="3886200" cy="3886200"/>
          </a:xfrm>
          <a:prstGeom prst="rect">
            <a:avLst/>
          </a:prstGeom>
          <a:effectLst>
            <a:outerShdw blurRad="292100" dist="38100" dir="5400000" algn="t" rotWithShape="0">
              <a:schemeClr val="accent1">
                <a:alpha val="67000"/>
              </a:schemeClr>
            </a:outerShdw>
          </a:effectLst>
        </p:spPr>
        <p:txBody>
          <a:bodyPr/>
          <a:lstStyle/>
          <a:p>
            <a:r>
              <a:rPr lang="en-US"/>
              <a:t>Click icon to add picture</a:t>
            </a:r>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46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DEVICES OPT-16">
    <p:spTree>
      <p:nvGrpSpPr>
        <p:cNvPr id="1" name=""/>
        <p:cNvGrpSpPr/>
        <p:nvPr/>
      </p:nvGrpSpPr>
      <p:grpSpPr>
        <a:xfrm>
          <a:off x="0" y="0"/>
          <a:ext cx="0" cy="0"/>
          <a:chOff x="0" y="0"/>
          <a:chExt cx="0" cy="0"/>
        </a:xfrm>
      </p:grpSpPr>
      <p:sp>
        <p:nvSpPr>
          <p:cNvPr id="3" name="Rectangle 2"/>
          <p:cNvSpPr/>
          <p:nvPr/>
        </p:nvSpPr>
        <p:spPr>
          <a:xfrm>
            <a:off x="0" y="0"/>
            <a:ext cx="18288000" cy="7461504"/>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9"/>
          <p:cNvSpPr>
            <a:spLocks noGrp="1"/>
          </p:cNvSpPr>
          <p:nvPr>
            <p:ph type="pic" sz="quarter" idx="11"/>
          </p:nvPr>
        </p:nvSpPr>
        <p:spPr>
          <a:xfrm>
            <a:off x="4846320" y="4956048"/>
            <a:ext cx="8622792" cy="4846320"/>
          </a:xfrm>
          <a:prstGeom prst="rect">
            <a:avLst/>
          </a:prstGeom>
        </p:spPr>
        <p:txBody>
          <a:bodyPr/>
          <a:lstStyle>
            <a:lvl1pPr marL="0" indent="0">
              <a:buNone/>
              <a:defRPr/>
            </a:lvl1pPr>
          </a:lstStyle>
          <a:p>
            <a:r>
              <a:rPr lang="en-US"/>
              <a:t>Click icon to add picture</a:t>
            </a:r>
          </a:p>
        </p:txBody>
      </p:sp>
      <p:cxnSp>
        <p:nvCxnSpPr>
          <p:cNvPr id="11" name="Straight Connector 10"/>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72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anim calcmode="lin" valueType="num">
                                      <p:cBhvr>
                                        <p:cTn id="8" dur="1250" fill="hold"/>
                                        <p:tgtEl>
                                          <p:spTgt spid="10"/>
                                        </p:tgtEl>
                                        <p:attrNameLst>
                                          <p:attrName>ppt_x</p:attrName>
                                        </p:attrNameLst>
                                      </p:cBhvr>
                                      <p:tavLst>
                                        <p:tav tm="0">
                                          <p:val>
                                            <p:strVal val="#ppt_x"/>
                                          </p:val>
                                        </p:tav>
                                        <p:tav tm="100000">
                                          <p:val>
                                            <p:strVal val="#ppt_x"/>
                                          </p:val>
                                        </p:tav>
                                      </p:tavLst>
                                    </p:anim>
                                    <p:anim calcmode="lin" valueType="num">
                                      <p:cBhvr>
                                        <p:cTn id="9" dur="1125" decel="100000" fill="hold"/>
                                        <p:tgtEl>
                                          <p:spTgt spid="10"/>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5029200"/>
            <a:ext cx="5715000" cy="3657600"/>
          </a:xfrm>
          <a:prstGeom prst="rect">
            <a:avLst/>
          </a:prstGeom>
        </p:spPr>
        <p:txBody>
          <a:bodyPr/>
          <a:lstStyle/>
          <a:p>
            <a:r>
              <a:rPr lang="en-US"/>
              <a:t>Click icon to add picture</a:t>
            </a:r>
            <a:endParaRPr lang="uk-UA"/>
          </a:p>
        </p:txBody>
      </p:sp>
      <p:sp>
        <p:nvSpPr>
          <p:cNvPr id="4" name="TextBox 3"/>
          <p:cNvSpPr txBox="1"/>
          <p:nvPr/>
        </p:nvSpPr>
        <p:spPr>
          <a:xfrm>
            <a:off x="876300" y="12108543"/>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89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125" decel="100000" fill="hold"/>
                                        <p:tgtEl>
                                          <p:spTgt spid="6"/>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ARK BOTTOM SLIDE">
    <p:spTree>
      <p:nvGrpSpPr>
        <p:cNvPr id="1" name=""/>
        <p:cNvGrpSpPr/>
        <p:nvPr/>
      </p:nvGrpSpPr>
      <p:grpSpPr>
        <a:xfrm>
          <a:off x="0" y="0"/>
          <a:ext cx="0" cy="0"/>
          <a:chOff x="0" y="0"/>
          <a:chExt cx="0" cy="0"/>
        </a:xfrm>
      </p:grpSpPr>
      <p:sp>
        <p:nvSpPr>
          <p:cNvPr id="3" name="Rectangle 2"/>
          <p:cNvSpPr/>
          <p:nvPr/>
        </p:nvSpPr>
        <p:spPr>
          <a:xfrm>
            <a:off x="0" y="6858000"/>
            <a:ext cx="18288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bg1"/>
                </a:solidFill>
              </a:defRPr>
            </a:lvl1pPr>
          </a:lstStyle>
          <a:p>
            <a:r>
              <a:rPr lang="en-US"/>
              <a:t>page</a:t>
            </a:r>
          </a:p>
          <a:p>
            <a:r>
              <a:rPr lang="en-US"/>
              <a:t>0</a:t>
            </a:r>
            <a:fld id="{37D409AB-2201-4E18-8A34-C31753AD9B06}" type="slidenum">
              <a:rPr smtClean="0"/>
              <a:pPr/>
              <a:t>‹#›</a:t>
            </a:fld>
            <a:endParaRPr/>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63889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3716000"/>
          </a:xfrm>
          <a:prstGeom prst="rect">
            <a:avLst/>
          </a:prstGeom>
        </p:spPr>
        <p:txBody>
          <a:bodyPr/>
          <a:lstStyle/>
          <a:p>
            <a:endParaRPr lang="uk-UA"/>
          </a:p>
        </p:txBody>
      </p:sp>
    </p:spTree>
    <p:extLst>
      <p:ext uri="{BB962C8B-B14F-4D97-AF65-F5344CB8AC3E}">
        <p14:creationId xmlns:p14="http://schemas.microsoft.com/office/powerpoint/2010/main" val="78146344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IMG-SLIDE OPT-4">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1499616" y="5061204"/>
            <a:ext cx="3593592" cy="3593592"/>
          </a:xfrm>
          <a:prstGeom prst="rect">
            <a:avLst/>
          </a:prstGeom>
        </p:spPr>
        <p:txBody>
          <a:bodyPr/>
          <a:lstStyle/>
          <a:p>
            <a:endParaRPr lang="uk-UA"/>
          </a:p>
        </p:txBody>
      </p:sp>
      <p:cxnSp>
        <p:nvCxnSpPr>
          <p:cNvPr id="10" name="Straight Connector 9"/>
          <p:cNvCxnSpPr/>
          <p:nvPr/>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8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71308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theme" Target="../theme/theme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680894"/>
      </p:ext>
    </p:extLst>
  </p:cSld>
  <p:clrMap bg1="lt1" tx1="dk1" bg2="lt2" tx2="dk2" accent1="accent1" accent2="accent2" accent3="accent3" accent4="accent4" accent5="accent5" accent6="accent6" hlink="hlink" folHlink="folHlink"/>
  <p:sldLayoutIdLst>
    <p:sldLayoutId id="2147483741" r:id="rId1"/>
    <p:sldLayoutId id="2147483663" r:id="rId2"/>
    <p:sldLayoutId id="2147483693" r:id="rId3"/>
    <p:sldLayoutId id="2147483868" r:id="rId4"/>
    <p:sldLayoutId id="2147483680" r:id="rId5"/>
    <p:sldLayoutId id="2147483697" r:id="rId6"/>
    <p:sldLayoutId id="2147483698" r:id="rId7"/>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08212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52289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6" r:id="rId4"/>
    <p:sldLayoutId id="2147483787" r:id="rId5"/>
    <p:sldLayoutId id="2147483869" r:id="rId6"/>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533174"/>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588822"/>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384717"/>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 id="2147483864" r:id="rId21"/>
    <p:sldLayoutId id="2147483865" r:id="rId22"/>
    <p:sldLayoutId id="2147483866" r:id="rId23"/>
    <p:sldLayoutId id="2147483867" r:id="rId24"/>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3.xml"/><Relationship Id="rId7" Type="http://schemas.openxmlformats.org/officeDocument/2006/relationships/diagramQuickStyle" Target="../diagrams/quickStyle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notesSlide" Target="../notesSlides/notesSlide4.xm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3.xml"/><Relationship Id="rId7" Type="http://schemas.openxmlformats.org/officeDocument/2006/relationships/diagramQuickStyle" Target="../diagrams/quickStyle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png"/><Relationship Id="rId4" Type="http://schemas.openxmlformats.org/officeDocument/2006/relationships/notesSlide" Target="../notesSlides/notesSlide5.xml"/><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4.xml"/><Relationship Id="rId7" Type="http://schemas.openxmlformats.org/officeDocument/2006/relationships/diagramQuickStyle" Target="../diagrams/quickStyle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png"/><Relationship Id="rId4" Type="http://schemas.openxmlformats.org/officeDocument/2006/relationships/notesSlide" Target="../notesSlides/notesSlide6.xml"/><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761881"/>
            <a:ext cx="14668501" cy="1338828"/>
          </a:xfrm>
        </p:spPr>
        <p:txBody>
          <a:bodyPr/>
          <a:lstStyle/>
          <a:p>
            <a:r>
              <a:rPr lang="en-US" dirty="0"/>
              <a:t>Carcinogens – Cancer Causing Chemicals</a:t>
            </a:r>
            <a:br>
              <a:rPr lang="en-US" dirty="0"/>
            </a:b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7780" y="2743200"/>
            <a:ext cx="11935618" cy="9258300"/>
          </a:xfrm>
          <a:prstGeom prst="rect">
            <a:avLst/>
          </a:prstGeom>
        </p:spPr>
      </p:pic>
      <p:pic>
        <p:nvPicPr>
          <p:cNvPr id="4" name="Safe Supervisor Carcinogens- Tit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077363" y="7283450"/>
            <a:ext cx="609600" cy="609600"/>
          </a:xfrm>
          <a:prstGeom prst="rect">
            <a:avLst/>
          </a:prstGeom>
        </p:spPr>
      </p:pic>
    </p:spTree>
    <p:extLst>
      <p:ext uri="{BB962C8B-B14F-4D97-AF65-F5344CB8AC3E}">
        <p14:creationId xmlns:p14="http://schemas.microsoft.com/office/powerpoint/2010/main" val="348004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1881"/>
            <a:ext cx="5448300" cy="715581"/>
          </a:xfrm>
        </p:spPr>
        <p:txBody>
          <a:bodyPr/>
          <a:lstStyle/>
          <a:p>
            <a:r>
              <a:rPr lang="en-US" dirty="0"/>
              <a:t>What’s at Stake</a:t>
            </a:r>
          </a:p>
        </p:txBody>
      </p:sp>
      <p:sp>
        <p:nvSpPr>
          <p:cNvPr id="9" name="Rectangle 8"/>
          <p:cNvSpPr/>
          <p:nvPr/>
        </p:nvSpPr>
        <p:spPr>
          <a:xfrm>
            <a:off x="876300" y="1933258"/>
            <a:ext cx="16540843" cy="9719310"/>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a:p>
            <a:pPr marL="685800" indent="-685800">
              <a:buFont typeface="Arial" panose="020B0604020202020204" pitchFamily="34" charset="0"/>
              <a:buChar char="•"/>
            </a:pPr>
            <a:r>
              <a:rPr lang="en-US" sz="5400" dirty="0"/>
              <a:t>Carcinogen:</a:t>
            </a:r>
          </a:p>
          <a:p>
            <a:pPr marL="1371600" lvl="1" indent="-685800">
              <a:buFont typeface="Courier New" panose="02070309020205020404" pitchFamily="49" charset="0"/>
              <a:buChar char="o"/>
            </a:pPr>
            <a:r>
              <a:rPr lang="en-US" sz="5400" dirty="0"/>
              <a:t>Any substance that can cause cancer. </a:t>
            </a:r>
          </a:p>
          <a:p>
            <a:pPr marL="1371600" lvl="1" indent="-685800">
              <a:buFont typeface="Courier New" panose="02070309020205020404" pitchFamily="49" charset="0"/>
              <a:buChar char="o"/>
            </a:pPr>
            <a:r>
              <a:rPr lang="en-US" sz="5400" dirty="0"/>
              <a:t>Chronic toxins that cause damage after repeated or long-term exposure. </a:t>
            </a:r>
          </a:p>
          <a:p>
            <a:pPr marL="685800" indent="-685800">
              <a:buFont typeface="Arial" panose="020B0604020202020204" pitchFamily="34" charset="0"/>
              <a:buChar char="•"/>
            </a:pPr>
            <a:endParaRPr lang="en-US" sz="5400" dirty="0"/>
          </a:p>
          <a:p>
            <a:pPr marL="685800" indent="-685800">
              <a:buFont typeface="Arial" panose="020B0604020202020204" pitchFamily="34" charset="0"/>
              <a:buChar char="•"/>
            </a:pPr>
            <a:r>
              <a:rPr lang="en-US" sz="5400" dirty="0"/>
              <a:t>The workplace can be a source of exposure to carcinogens: </a:t>
            </a:r>
          </a:p>
          <a:p>
            <a:pPr marL="1371600" lvl="1" indent="-685800">
              <a:buFont typeface="Courier New" panose="02070309020205020404" pitchFamily="49" charset="0"/>
              <a:buChar char="o"/>
            </a:pPr>
            <a:r>
              <a:rPr lang="en-US" sz="5400" dirty="0"/>
              <a:t>Asbestos</a:t>
            </a:r>
          </a:p>
          <a:p>
            <a:pPr marL="1371600" lvl="1" indent="-685800">
              <a:buFont typeface="Courier New" panose="02070309020205020404" pitchFamily="49" charset="0"/>
              <a:buChar char="o"/>
            </a:pPr>
            <a:r>
              <a:rPr lang="en-US" sz="5400" dirty="0"/>
              <a:t>Benzene</a:t>
            </a:r>
          </a:p>
          <a:p>
            <a:pPr marL="1371600" lvl="1" indent="-685800">
              <a:buFont typeface="Courier New" panose="02070309020205020404" pitchFamily="49" charset="0"/>
              <a:buChar char="o"/>
            </a:pPr>
            <a:r>
              <a:rPr lang="en-US" sz="5400" dirty="0"/>
              <a:t>Formaldehyde</a:t>
            </a:r>
          </a:p>
          <a:p>
            <a:pPr marL="685800" indent="-685800">
              <a:buFont typeface="Arial" panose="020B0604020202020204" pitchFamily="34" charset="0"/>
              <a:buChar char="•"/>
            </a:pPr>
            <a:endParaRPr lang="en-US" sz="5400" dirty="0"/>
          </a:p>
        </p:txBody>
      </p:sp>
      <p:pic>
        <p:nvPicPr>
          <p:cNvPr id="3" name="Safe Supervisor Carcinogens- What's At Stak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620163" y="6792913"/>
            <a:ext cx="609600" cy="609600"/>
          </a:xfrm>
          <a:prstGeom prst="rect">
            <a:avLst/>
          </a:prstGeom>
        </p:spPr>
      </p:pic>
    </p:spTree>
    <p:extLst>
      <p:ext uri="{BB962C8B-B14F-4D97-AF65-F5344CB8AC3E}">
        <p14:creationId xmlns:p14="http://schemas.microsoft.com/office/powerpoint/2010/main" val="54515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87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1881"/>
            <a:ext cx="5448300" cy="715581"/>
          </a:xfrm>
        </p:spPr>
        <p:txBody>
          <a:bodyPr/>
          <a:lstStyle/>
          <a:p>
            <a:r>
              <a:rPr lang="en-US" dirty="0"/>
              <a:t>What’s the Danger</a:t>
            </a:r>
          </a:p>
        </p:txBody>
      </p:sp>
      <p:sp>
        <p:nvSpPr>
          <p:cNvPr id="8" name="Rectangle 7"/>
          <p:cNvSpPr/>
          <p:nvPr/>
        </p:nvSpPr>
        <p:spPr>
          <a:xfrm>
            <a:off x="748392" y="1820362"/>
            <a:ext cx="16842920" cy="3000542"/>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r>
              <a:rPr lang="en-US" sz="4000" dirty="0"/>
              <a:t>Benzene is a colorless, flammable liquid with a sweet odor.</a:t>
            </a:r>
          </a:p>
          <a:p>
            <a:endParaRPr lang="en-US" sz="4000" dirty="0"/>
          </a:p>
          <a:p>
            <a:r>
              <a:rPr lang="en-US" sz="4000" dirty="0"/>
              <a:t> It is among the 20 most widely used chemicals in the United States. </a:t>
            </a:r>
          </a:p>
          <a:p>
            <a:endParaRPr lang="en-US" sz="4000" dirty="0"/>
          </a:p>
        </p:txBody>
      </p:sp>
      <p:sp>
        <p:nvSpPr>
          <p:cNvPr id="9" name="Rectangle 8"/>
          <p:cNvSpPr/>
          <p:nvPr/>
        </p:nvSpPr>
        <p:spPr>
          <a:xfrm>
            <a:off x="748392" y="5426384"/>
            <a:ext cx="16842920" cy="3075290"/>
          </a:xfrm>
          <a:prstGeom prst="rect">
            <a:avLst/>
          </a:prstGeom>
          <a:solidFill>
            <a:schemeClr val="accent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r>
              <a:rPr lang="en-US" sz="4000" dirty="0"/>
              <a:t>Starting material in making other chemicals, including plastics, lubricants, rubbers, dyes, detergents, drugs, and pesticides. </a:t>
            </a:r>
          </a:p>
        </p:txBody>
      </p:sp>
      <p:sp>
        <p:nvSpPr>
          <p:cNvPr id="11" name="Rectangle 10"/>
          <p:cNvSpPr/>
          <p:nvPr/>
        </p:nvSpPr>
        <p:spPr>
          <a:xfrm>
            <a:off x="748392" y="9107154"/>
            <a:ext cx="16715012" cy="3023378"/>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r>
              <a:rPr lang="en-US" sz="4000" dirty="0"/>
              <a:t>The main route of exposure is through inhalation. </a:t>
            </a:r>
          </a:p>
          <a:p>
            <a:endParaRPr lang="en-US" sz="4000" dirty="0"/>
          </a:p>
          <a:p>
            <a:r>
              <a:rPr lang="en-US" sz="4000" dirty="0"/>
              <a:t>Can be absorbed through the skin, but liquid benzene evaporates quickly so it’s less common.</a:t>
            </a:r>
          </a:p>
        </p:txBody>
      </p:sp>
      <p:pic>
        <p:nvPicPr>
          <p:cNvPr id="3" name="Safe Supervisor Carcinogens- What's The Danger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542250" y="7740650"/>
            <a:ext cx="609600" cy="609600"/>
          </a:xfrm>
          <a:prstGeom prst="rect">
            <a:avLst/>
          </a:prstGeom>
        </p:spPr>
      </p:pic>
    </p:spTree>
    <p:extLst>
      <p:ext uri="{BB962C8B-B14F-4D97-AF65-F5344CB8AC3E}">
        <p14:creationId xmlns:p14="http://schemas.microsoft.com/office/powerpoint/2010/main" val="96919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5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1881"/>
            <a:ext cx="5448300" cy="715581"/>
          </a:xfrm>
        </p:spPr>
        <p:txBody>
          <a:bodyPr/>
          <a:lstStyle/>
          <a:p>
            <a:r>
              <a:rPr lang="en-US" dirty="0"/>
              <a:t>What’s the Danger </a:t>
            </a:r>
          </a:p>
        </p:txBody>
      </p:sp>
      <p:graphicFrame>
        <p:nvGraphicFramePr>
          <p:cNvPr id="6" name="Diagram 5"/>
          <p:cNvGraphicFramePr/>
          <p:nvPr>
            <p:extLst>
              <p:ext uri="{D42A27DB-BD31-4B8C-83A1-F6EECF244321}">
                <p14:modId xmlns:p14="http://schemas.microsoft.com/office/powerpoint/2010/main" val="41191564"/>
              </p:ext>
            </p:extLst>
          </p:nvPr>
        </p:nvGraphicFramePr>
        <p:xfrm>
          <a:off x="876300" y="2508250"/>
          <a:ext cx="16897350" cy="10236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Safe Supervisor Carcinogens- What's The Danger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2794913" y="9536113"/>
            <a:ext cx="609600" cy="609600"/>
          </a:xfrm>
          <a:prstGeom prst="rect">
            <a:avLst/>
          </a:prstGeom>
        </p:spPr>
      </p:pic>
      <p:sp>
        <p:nvSpPr>
          <p:cNvPr id="4" name="TextBox 3"/>
          <p:cNvSpPr txBox="1"/>
          <p:nvPr/>
        </p:nvSpPr>
        <p:spPr>
          <a:xfrm>
            <a:off x="6026603" y="1738809"/>
            <a:ext cx="6596743" cy="769441"/>
          </a:xfrm>
          <a:prstGeom prst="rect">
            <a:avLst/>
          </a:prstGeom>
          <a:noFill/>
        </p:spPr>
        <p:txBody>
          <a:bodyPr wrap="square" rtlCol="0">
            <a:spAutoFit/>
          </a:bodyPr>
          <a:lstStyle/>
          <a:p>
            <a:pPr algn="ctr"/>
            <a:r>
              <a:rPr lang="en-US" sz="4400" dirty="0"/>
              <a:t>Asbestos </a:t>
            </a:r>
          </a:p>
        </p:txBody>
      </p:sp>
    </p:spTree>
    <p:extLst>
      <p:ext uri="{BB962C8B-B14F-4D97-AF65-F5344CB8AC3E}">
        <p14:creationId xmlns:p14="http://schemas.microsoft.com/office/powerpoint/2010/main" val="54358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9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1881"/>
            <a:ext cx="5448300" cy="715581"/>
          </a:xfrm>
        </p:spPr>
        <p:txBody>
          <a:bodyPr/>
          <a:lstStyle/>
          <a:p>
            <a:r>
              <a:rPr lang="en-US" dirty="0"/>
              <a:t>What’s the Danger </a:t>
            </a:r>
          </a:p>
        </p:txBody>
      </p:sp>
      <p:graphicFrame>
        <p:nvGraphicFramePr>
          <p:cNvPr id="3" name="Diagram 2"/>
          <p:cNvGraphicFramePr/>
          <p:nvPr>
            <p:extLst>
              <p:ext uri="{D42A27DB-BD31-4B8C-83A1-F6EECF244321}">
                <p14:modId xmlns:p14="http://schemas.microsoft.com/office/powerpoint/2010/main" val="4107116946"/>
              </p:ext>
            </p:extLst>
          </p:nvPr>
        </p:nvGraphicFramePr>
        <p:xfrm>
          <a:off x="876300" y="2193043"/>
          <a:ext cx="16611600" cy="104750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Safe Supervisor Carcinogens- What's The Danger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0248563" y="7478713"/>
            <a:ext cx="609600" cy="609600"/>
          </a:xfrm>
          <a:prstGeom prst="rect">
            <a:avLst/>
          </a:prstGeom>
        </p:spPr>
      </p:pic>
      <p:sp>
        <p:nvSpPr>
          <p:cNvPr id="5" name="TextBox 4"/>
          <p:cNvSpPr txBox="1"/>
          <p:nvPr/>
        </p:nvSpPr>
        <p:spPr>
          <a:xfrm>
            <a:off x="5883728" y="1423602"/>
            <a:ext cx="6596743" cy="769441"/>
          </a:xfrm>
          <a:prstGeom prst="rect">
            <a:avLst/>
          </a:prstGeom>
          <a:noFill/>
        </p:spPr>
        <p:txBody>
          <a:bodyPr wrap="square" rtlCol="0">
            <a:spAutoFit/>
          </a:bodyPr>
          <a:lstStyle/>
          <a:p>
            <a:pPr algn="ctr"/>
            <a:r>
              <a:rPr lang="en-US" sz="4400" dirty="0"/>
              <a:t>Formaldehyde </a:t>
            </a:r>
          </a:p>
        </p:txBody>
      </p:sp>
    </p:spTree>
    <p:extLst>
      <p:ext uri="{BB962C8B-B14F-4D97-AF65-F5344CB8AC3E}">
        <p14:creationId xmlns:p14="http://schemas.microsoft.com/office/powerpoint/2010/main" val="291414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9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1880"/>
            <a:ext cx="6781800" cy="2019419"/>
          </a:xfrm>
        </p:spPr>
        <p:txBody>
          <a:bodyPr/>
          <a:lstStyle/>
          <a:p>
            <a:r>
              <a:rPr lang="en-US" dirty="0"/>
              <a:t>How to Protect Yourself</a:t>
            </a:r>
          </a:p>
        </p:txBody>
      </p:sp>
      <p:graphicFrame>
        <p:nvGraphicFramePr>
          <p:cNvPr id="8" name="Diagram 7"/>
          <p:cNvGraphicFramePr/>
          <p:nvPr>
            <p:extLst>
              <p:ext uri="{D42A27DB-BD31-4B8C-83A1-F6EECF244321}">
                <p14:modId xmlns:p14="http://schemas.microsoft.com/office/powerpoint/2010/main" val="359996989"/>
              </p:ext>
            </p:extLst>
          </p:nvPr>
        </p:nvGraphicFramePr>
        <p:xfrm>
          <a:off x="876300" y="2781300"/>
          <a:ext cx="16840200" cy="8134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Safe Supervisor Carcinogens- How To Protect Yoursel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0150138" y="5389563"/>
            <a:ext cx="609600" cy="609600"/>
          </a:xfrm>
          <a:prstGeom prst="rect">
            <a:avLst/>
          </a:prstGeom>
        </p:spPr>
      </p:pic>
    </p:spTree>
    <p:extLst>
      <p:ext uri="{BB962C8B-B14F-4D97-AF65-F5344CB8AC3E}">
        <p14:creationId xmlns:p14="http://schemas.microsoft.com/office/powerpoint/2010/main" val="427919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9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Word</a:t>
            </a:r>
          </a:p>
        </p:txBody>
      </p:sp>
      <p:sp>
        <p:nvSpPr>
          <p:cNvPr id="3" name="Rectangle 2"/>
          <p:cNvSpPr/>
          <p:nvPr/>
        </p:nvSpPr>
        <p:spPr>
          <a:xfrm>
            <a:off x="0" y="5294721"/>
            <a:ext cx="18288000" cy="5016758"/>
          </a:xfrm>
          <a:prstGeom prst="rect">
            <a:avLst/>
          </a:prstGeom>
        </p:spPr>
        <p:txBody>
          <a:bodyPr wrap="square">
            <a:spAutoFit/>
          </a:bodyPr>
          <a:lstStyle/>
          <a:p>
            <a:pPr marL="1257300" lvl="1" indent="-571500">
              <a:buFont typeface="Wingdings" panose="05000000000000000000" pitchFamily="2" charset="2"/>
              <a:buChar char="Ø"/>
            </a:pPr>
            <a:r>
              <a:rPr lang="en-US" sz="4000" dirty="0">
                <a:solidFill>
                  <a:schemeClr val="bg1"/>
                </a:solidFill>
              </a:rPr>
              <a:t>Exposure to carcinogens doesn’t have to be deadly. </a:t>
            </a:r>
          </a:p>
          <a:p>
            <a:pPr marL="1257300" lvl="1" indent="-571500">
              <a:buFont typeface="Wingdings" panose="05000000000000000000" pitchFamily="2" charset="2"/>
              <a:buChar char="Ø"/>
            </a:pPr>
            <a:endParaRPr lang="en-US" sz="4000" dirty="0">
              <a:solidFill>
                <a:schemeClr val="bg1"/>
              </a:solidFill>
            </a:endParaRPr>
          </a:p>
          <a:p>
            <a:pPr marL="1943100" lvl="2" indent="-571500">
              <a:buFont typeface="Wingdings" panose="05000000000000000000" pitchFamily="2" charset="2"/>
              <a:buChar char="ü"/>
            </a:pPr>
            <a:r>
              <a:rPr lang="en-US" sz="4000" dirty="0">
                <a:solidFill>
                  <a:schemeClr val="bg1"/>
                </a:solidFill>
              </a:rPr>
              <a:t>Be informed about the hazards. </a:t>
            </a:r>
          </a:p>
          <a:p>
            <a:pPr marL="1943100" lvl="2" indent="-571500">
              <a:buFont typeface="Wingdings" panose="05000000000000000000" pitchFamily="2" charset="2"/>
              <a:buChar char="ü"/>
            </a:pPr>
            <a:endParaRPr lang="en-US" sz="4000" dirty="0">
              <a:solidFill>
                <a:schemeClr val="bg1"/>
              </a:solidFill>
            </a:endParaRPr>
          </a:p>
          <a:p>
            <a:pPr marL="1943100" lvl="2" indent="-571500">
              <a:buFont typeface="Wingdings" panose="05000000000000000000" pitchFamily="2" charset="2"/>
              <a:buChar char="ü"/>
            </a:pPr>
            <a:r>
              <a:rPr lang="en-US" sz="4000" dirty="0">
                <a:solidFill>
                  <a:schemeClr val="bg1"/>
                </a:solidFill>
              </a:rPr>
              <a:t>Follow safe work practices.</a:t>
            </a:r>
          </a:p>
          <a:p>
            <a:pPr marL="1943100" lvl="2" indent="-571500">
              <a:buFont typeface="Wingdings" panose="05000000000000000000" pitchFamily="2" charset="2"/>
              <a:buChar char="ü"/>
            </a:pPr>
            <a:endParaRPr lang="en-US" sz="4000" dirty="0">
              <a:solidFill>
                <a:schemeClr val="bg1"/>
              </a:solidFill>
            </a:endParaRPr>
          </a:p>
          <a:p>
            <a:pPr marL="1943100" lvl="2" indent="-571500">
              <a:buFont typeface="Wingdings" panose="05000000000000000000" pitchFamily="2" charset="2"/>
              <a:buChar char="ü"/>
            </a:pPr>
            <a:r>
              <a:rPr lang="en-US" sz="4000" dirty="0">
                <a:solidFill>
                  <a:schemeClr val="bg1"/>
                </a:solidFill>
              </a:rPr>
              <a:t>Wear your PPE to protect yourself against exposure hazards. </a:t>
            </a:r>
          </a:p>
          <a:p>
            <a:pPr lvl="1"/>
            <a:endParaRPr lang="en-US" sz="4000" dirty="0">
              <a:solidFill>
                <a:schemeClr val="bg1"/>
              </a:solidFill>
            </a:endParaRPr>
          </a:p>
        </p:txBody>
      </p:sp>
      <p:pic>
        <p:nvPicPr>
          <p:cNvPr id="4" name="Safe Supervisor Carcinogens- Final Wor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064538" y="5976938"/>
            <a:ext cx="609600" cy="609600"/>
          </a:xfrm>
          <a:prstGeom prst="rect">
            <a:avLst/>
          </a:prstGeom>
        </p:spPr>
      </p:pic>
    </p:spTree>
    <p:extLst>
      <p:ext uri="{BB962C8B-B14F-4D97-AF65-F5344CB8AC3E}">
        <p14:creationId xmlns:p14="http://schemas.microsoft.com/office/powerpoint/2010/main" val="162024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7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Simply Red Theme">
  <a:themeElements>
    <a:clrScheme name="SIMPLICITY - Simply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y Red Theme" id="{65B29E1D-5B1D-46F2-8CAF-8263A8F7224F}" vid="{C0870424-774E-4248-8361-9833448740BE}"/>
    </a:ext>
  </a:extLst>
</a:theme>
</file>

<file path=ppt/theme/theme2.xml><?xml version="1.0" encoding="utf-8"?>
<a:theme xmlns:a="http://schemas.openxmlformats.org/drawingml/2006/main" name="1_SLIDES WITH IMAGES">
  <a:themeElements>
    <a:clrScheme name="SIMPLICITY - Simply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AM SLIDES">
  <a:themeElements>
    <a:clrScheme name="SIMPLICITY - Simply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SLIDES WITH IMAGES">
  <a:themeElements>
    <a:clrScheme name="SIMPLICITY - Simply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TEAM SLIDES">
  <a:themeElements>
    <a:clrScheme name="SIMPLICITY - Simply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PORTFOLIO">
  <a:themeElements>
    <a:clrScheme name="SIMPLICITY - Simply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Simply Red Theme</Template>
  <TotalTime>434</TotalTime>
  <Words>642</Words>
  <Application>Microsoft Office PowerPoint</Application>
  <PresentationFormat>Custom</PresentationFormat>
  <Paragraphs>98</Paragraphs>
  <Slides>7</Slides>
  <Notes>7</Notes>
  <HiddenSlides>0</HiddenSlides>
  <MMClips>7</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7</vt:i4>
      </vt:variant>
    </vt:vector>
  </HeadingPairs>
  <TitlesOfParts>
    <vt:vector size="20" baseType="lpstr">
      <vt:lpstr>Arial</vt:lpstr>
      <vt:lpstr>Wingdings</vt:lpstr>
      <vt:lpstr>ＭＳ Ｐゴシック</vt:lpstr>
      <vt:lpstr>Roboto Condensed</vt:lpstr>
      <vt:lpstr>Calibri</vt:lpstr>
      <vt:lpstr>Courier New</vt:lpstr>
      <vt:lpstr>Roboto</vt:lpstr>
      <vt:lpstr>Simply Red Theme</vt:lpstr>
      <vt:lpstr>1_SLIDES WITH IMAGES</vt:lpstr>
      <vt:lpstr>1_TEAM SLIDES</vt:lpstr>
      <vt:lpstr>2_SLIDES WITH IMAGES</vt:lpstr>
      <vt:lpstr>2_TEAM SLIDES</vt:lpstr>
      <vt:lpstr>2_PORTFOLIO</vt:lpstr>
      <vt:lpstr>Carcinogens – Cancer Causing Chemicals </vt:lpstr>
      <vt:lpstr>What’s at Stake</vt:lpstr>
      <vt:lpstr>What’s the Danger</vt:lpstr>
      <vt:lpstr>What’s the Danger </vt:lpstr>
      <vt:lpstr>What’s the Danger </vt:lpstr>
      <vt:lpstr>How to Protect Yourself</vt:lpstr>
      <vt:lpstr>Final Word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Natae Bugg</dc:creator>
  <cp:lastModifiedBy>Natae Bugg</cp:lastModifiedBy>
  <cp:revision>42</cp:revision>
  <dcterms:created xsi:type="dcterms:W3CDTF">2016-11-22T04:43:41Z</dcterms:created>
  <dcterms:modified xsi:type="dcterms:W3CDTF">2016-12-26T15:32:22Z</dcterms:modified>
</cp:coreProperties>
</file>