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5"/>
  </p:notesMasterIdLst>
  <p:sldIdLst>
    <p:sldId id="269" r:id="rId5"/>
    <p:sldId id="606" r:id="rId6"/>
    <p:sldId id="613" r:id="rId7"/>
    <p:sldId id="614" r:id="rId8"/>
    <p:sldId id="623" r:id="rId9"/>
    <p:sldId id="619" r:id="rId10"/>
    <p:sldId id="616" r:id="rId11"/>
    <p:sldId id="618" r:id="rId12"/>
    <p:sldId id="624" r:id="rId13"/>
    <p:sldId id="622" r:id="rId14"/>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64397" autoAdjust="0"/>
  </p:normalViewPr>
  <p:slideViewPr>
    <p:cSldViewPr>
      <p:cViewPr varScale="1">
        <p:scale>
          <a:sx n="28" d="100"/>
          <a:sy n="28" d="100"/>
        </p:scale>
        <p:origin x="138" y="6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E63CC7FE-BAAA-45A9-AC07-B566DCA1D1BA}"/>
    <pc:docChg chg="custSel addSld modSld sldOrd">
      <pc:chgData name="Edwin Landivar" userId="ae2ac59f40d9f62d" providerId="LiveId" clId="{E63CC7FE-BAAA-45A9-AC07-B566DCA1D1BA}" dt="2019-12-11T13:56:47.257" v="136" actId="1076"/>
      <pc:docMkLst>
        <pc:docMk/>
      </pc:docMkLst>
      <pc:sldChg chg="addSp delSp modSp modNotesTx">
        <pc:chgData name="Edwin Landivar" userId="ae2ac59f40d9f62d" providerId="LiveId" clId="{E63CC7FE-BAAA-45A9-AC07-B566DCA1D1BA}" dt="2019-12-11T13:35:21.278" v="6"/>
        <pc:sldMkLst>
          <pc:docMk/>
          <pc:sldMk cId="3378895467" sldId="606"/>
        </pc:sldMkLst>
        <pc:spChg chg="add del">
          <ac:chgData name="Edwin Landivar" userId="ae2ac59f40d9f62d" providerId="LiveId" clId="{E63CC7FE-BAAA-45A9-AC07-B566DCA1D1BA}" dt="2019-12-11T13:35:14.317" v="5" actId="478"/>
          <ac:spMkLst>
            <pc:docMk/>
            <pc:sldMk cId="3378895467" sldId="606"/>
            <ac:spMk id="2" creationId="{280D04D8-0C28-4342-9DA1-27D08525A0DE}"/>
          </ac:spMkLst>
        </pc:spChg>
        <pc:spChg chg="mod">
          <ac:chgData name="Edwin Landivar" userId="ae2ac59f40d9f62d" providerId="LiveId" clId="{E63CC7FE-BAAA-45A9-AC07-B566DCA1D1BA}" dt="2019-12-11T13:34:53.902" v="2" actId="6549"/>
          <ac:spMkLst>
            <pc:docMk/>
            <pc:sldMk cId="3378895467" sldId="606"/>
            <ac:spMk id="5" creationId="{00000000-0000-0000-0000-000000000000}"/>
          </ac:spMkLst>
        </pc:spChg>
        <pc:picChg chg="add mod">
          <ac:chgData name="Edwin Landivar" userId="ae2ac59f40d9f62d" providerId="LiveId" clId="{E63CC7FE-BAAA-45A9-AC07-B566DCA1D1BA}" dt="2019-12-11T13:35:21.278" v="6"/>
          <ac:picMkLst>
            <pc:docMk/>
            <pc:sldMk cId="3378895467" sldId="606"/>
            <ac:picMk id="6" creationId="{820D6F71-B11B-4A35-8EDF-36E68F8D4658}"/>
          </ac:picMkLst>
        </pc:picChg>
        <pc:picChg chg="del">
          <ac:chgData name="Edwin Landivar" userId="ae2ac59f40d9f62d" providerId="LiveId" clId="{E63CC7FE-BAAA-45A9-AC07-B566DCA1D1BA}" dt="2019-12-11T13:34:48.165" v="0" actId="478"/>
          <ac:picMkLst>
            <pc:docMk/>
            <pc:sldMk cId="3378895467" sldId="606"/>
            <ac:picMk id="8" creationId="{3E1D25CB-B271-419E-A5A4-86298B65FEFF}"/>
          </ac:picMkLst>
        </pc:picChg>
      </pc:sldChg>
      <pc:sldChg chg="addSp delSp modSp">
        <pc:chgData name="Edwin Landivar" userId="ae2ac59f40d9f62d" providerId="LiveId" clId="{E63CC7FE-BAAA-45A9-AC07-B566DCA1D1BA}" dt="2019-12-11T13:48:00.187" v="92" actId="167"/>
        <pc:sldMkLst>
          <pc:docMk/>
          <pc:sldMk cId="837056114" sldId="613"/>
        </pc:sldMkLst>
        <pc:spChg chg="add del mod">
          <ac:chgData name="Edwin Landivar" userId="ae2ac59f40d9f62d" providerId="LiveId" clId="{E63CC7FE-BAAA-45A9-AC07-B566DCA1D1BA}" dt="2019-12-11T13:36:08.911" v="14" actId="478"/>
          <ac:spMkLst>
            <pc:docMk/>
            <pc:sldMk cId="837056114" sldId="613"/>
            <ac:spMk id="3" creationId="{5984FB55-9C58-4B6D-A599-76BA214C0BA4}"/>
          </ac:spMkLst>
        </pc:spChg>
        <pc:spChg chg="mod">
          <ac:chgData name="Edwin Landivar" userId="ae2ac59f40d9f62d" providerId="LiveId" clId="{E63CC7FE-BAAA-45A9-AC07-B566DCA1D1BA}" dt="2019-12-11T13:36:01.515" v="12" actId="6549"/>
          <ac:spMkLst>
            <pc:docMk/>
            <pc:sldMk cId="837056114" sldId="613"/>
            <ac:spMk id="14" creationId="{00000000-0000-0000-0000-000000000000}"/>
          </ac:spMkLst>
        </pc:spChg>
        <pc:grpChg chg="mod">
          <ac:chgData name="Edwin Landivar" userId="ae2ac59f40d9f62d" providerId="LiveId" clId="{E63CC7FE-BAAA-45A9-AC07-B566DCA1D1BA}" dt="2019-12-11T13:35:45.590" v="9"/>
          <ac:grpSpMkLst>
            <pc:docMk/>
            <pc:sldMk cId="837056114" sldId="613"/>
            <ac:grpSpMk id="21" creationId="{00000000-0000-0000-0000-000000000000}"/>
          </ac:grpSpMkLst>
        </pc:grpChg>
        <pc:picChg chg="del">
          <ac:chgData name="Edwin Landivar" userId="ae2ac59f40d9f62d" providerId="LiveId" clId="{E63CC7FE-BAAA-45A9-AC07-B566DCA1D1BA}" dt="2019-12-11T13:36:07.027" v="13" actId="478"/>
          <ac:picMkLst>
            <pc:docMk/>
            <pc:sldMk cId="837056114" sldId="613"/>
            <ac:picMk id="24" creationId="{11EA7A57-D85A-4D34-934C-CB3A6C53232F}"/>
          </ac:picMkLst>
        </pc:picChg>
        <pc:picChg chg="add mod">
          <ac:chgData name="Edwin Landivar" userId="ae2ac59f40d9f62d" providerId="LiveId" clId="{E63CC7FE-BAAA-45A9-AC07-B566DCA1D1BA}" dt="2019-12-11T13:48:00.187" v="92" actId="167"/>
          <ac:picMkLst>
            <pc:docMk/>
            <pc:sldMk cId="837056114" sldId="613"/>
            <ac:picMk id="1026" creationId="{F40E1491-170C-4B3B-B564-25089C27646C}"/>
          </ac:picMkLst>
        </pc:picChg>
      </pc:sldChg>
      <pc:sldChg chg="addSp delSp modSp modNotesTx">
        <pc:chgData name="Edwin Landivar" userId="ae2ac59f40d9f62d" providerId="LiveId" clId="{E63CC7FE-BAAA-45A9-AC07-B566DCA1D1BA}" dt="2019-12-11T13:48:53.601" v="97" actId="1076"/>
        <pc:sldMkLst>
          <pc:docMk/>
          <pc:sldMk cId="1479977622" sldId="614"/>
        </pc:sldMkLst>
        <pc:spChg chg="add del mod">
          <ac:chgData name="Edwin Landivar" userId="ae2ac59f40d9f62d" providerId="LiveId" clId="{E63CC7FE-BAAA-45A9-AC07-B566DCA1D1BA}" dt="2019-12-11T13:36:16.607" v="16" actId="478"/>
          <ac:spMkLst>
            <pc:docMk/>
            <pc:sldMk cId="1479977622" sldId="614"/>
            <ac:spMk id="3" creationId="{79B78531-65D1-42B6-95EE-62D5B70648B4}"/>
          </ac:spMkLst>
        </pc:spChg>
        <pc:spChg chg="mod">
          <ac:chgData name="Edwin Landivar" userId="ae2ac59f40d9f62d" providerId="LiveId" clId="{E63CC7FE-BAAA-45A9-AC07-B566DCA1D1BA}" dt="2019-12-11T13:48:50.283" v="96" actId="14100"/>
          <ac:spMkLst>
            <pc:docMk/>
            <pc:sldMk cId="1479977622" sldId="614"/>
            <ac:spMk id="10" creationId="{00000000-0000-0000-0000-000000000000}"/>
          </ac:spMkLst>
        </pc:spChg>
        <pc:spChg chg="mod">
          <ac:chgData name="Edwin Landivar" userId="ae2ac59f40d9f62d" providerId="LiveId" clId="{E63CC7FE-BAAA-45A9-AC07-B566DCA1D1BA}" dt="2019-12-11T13:36:58.129" v="21" actId="2710"/>
          <ac:spMkLst>
            <pc:docMk/>
            <pc:sldMk cId="1479977622" sldId="614"/>
            <ac:spMk id="11" creationId="{00000000-0000-0000-0000-000000000000}"/>
          </ac:spMkLst>
        </pc:spChg>
        <pc:picChg chg="del">
          <ac:chgData name="Edwin Landivar" userId="ae2ac59f40d9f62d" providerId="LiveId" clId="{E63CC7FE-BAAA-45A9-AC07-B566DCA1D1BA}" dt="2019-12-11T13:36:12.404" v="15" actId="478"/>
          <ac:picMkLst>
            <pc:docMk/>
            <pc:sldMk cId="1479977622" sldId="614"/>
            <ac:picMk id="17" creationId="{BB2F1B59-08DA-4B78-9205-ABD22DCFC46B}"/>
          </ac:picMkLst>
        </pc:picChg>
        <pc:picChg chg="add mod">
          <ac:chgData name="Edwin Landivar" userId="ae2ac59f40d9f62d" providerId="LiveId" clId="{E63CC7FE-BAAA-45A9-AC07-B566DCA1D1BA}" dt="2019-12-11T13:48:53.601" v="97" actId="1076"/>
          <ac:picMkLst>
            <pc:docMk/>
            <pc:sldMk cId="1479977622" sldId="614"/>
            <ac:picMk id="2050" creationId="{E612C7DD-C8C3-4348-AB20-6890BE37B842}"/>
          </ac:picMkLst>
        </pc:picChg>
      </pc:sldChg>
      <pc:sldChg chg="addSp delSp modSp modNotesTx">
        <pc:chgData name="Edwin Landivar" userId="ae2ac59f40d9f62d" providerId="LiveId" clId="{E63CC7FE-BAAA-45A9-AC07-B566DCA1D1BA}" dt="2019-12-11T13:51:45.335" v="112" actId="167"/>
        <pc:sldMkLst>
          <pc:docMk/>
          <pc:sldMk cId="668194125" sldId="616"/>
        </pc:sldMkLst>
        <pc:spChg chg="add del mod">
          <ac:chgData name="Edwin Landivar" userId="ae2ac59f40d9f62d" providerId="LiveId" clId="{E63CC7FE-BAAA-45A9-AC07-B566DCA1D1BA}" dt="2019-12-11T13:38:43.991" v="39" actId="478"/>
          <ac:spMkLst>
            <pc:docMk/>
            <pc:sldMk cId="668194125" sldId="616"/>
            <ac:spMk id="3" creationId="{7DECFC98-5DF4-49FA-AAB5-62F65CDB8F90}"/>
          </ac:spMkLst>
        </pc:spChg>
        <pc:spChg chg="mod">
          <ac:chgData name="Edwin Landivar" userId="ae2ac59f40d9f62d" providerId="LiveId" clId="{E63CC7FE-BAAA-45A9-AC07-B566DCA1D1BA}" dt="2019-12-11T13:39:49.485" v="56" actId="14100"/>
          <ac:spMkLst>
            <pc:docMk/>
            <pc:sldMk cId="668194125" sldId="616"/>
            <ac:spMk id="7" creationId="{1867828F-492D-4BF1-8A4E-822DF2FD5B9B}"/>
          </ac:spMkLst>
        </pc:spChg>
        <pc:spChg chg="mod">
          <ac:chgData name="Edwin Landivar" userId="ae2ac59f40d9f62d" providerId="LiveId" clId="{E63CC7FE-BAAA-45A9-AC07-B566DCA1D1BA}" dt="2019-12-11T13:39:52.593" v="57" actId="14100"/>
          <ac:spMkLst>
            <pc:docMk/>
            <pc:sldMk cId="668194125" sldId="616"/>
            <ac:spMk id="10" creationId="{00000000-0000-0000-0000-000000000000}"/>
          </ac:spMkLst>
        </pc:spChg>
        <pc:picChg chg="del">
          <ac:chgData name="Edwin Landivar" userId="ae2ac59f40d9f62d" providerId="LiveId" clId="{E63CC7FE-BAAA-45A9-AC07-B566DCA1D1BA}" dt="2019-12-11T13:38:41.839" v="38" actId="478"/>
          <ac:picMkLst>
            <pc:docMk/>
            <pc:sldMk cId="668194125" sldId="616"/>
            <ac:picMk id="5" creationId="{FA21193C-B770-4E1C-A6B9-95B91058AB45}"/>
          </ac:picMkLst>
        </pc:picChg>
        <pc:picChg chg="add mod">
          <ac:chgData name="Edwin Landivar" userId="ae2ac59f40d9f62d" providerId="LiveId" clId="{E63CC7FE-BAAA-45A9-AC07-B566DCA1D1BA}" dt="2019-12-11T13:51:45.335" v="112" actId="167"/>
          <ac:picMkLst>
            <pc:docMk/>
            <pc:sldMk cId="668194125" sldId="616"/>
            <ac:picMk id="5122" creationId="{1E8797BE-DE7C-475C-9A6B-2ACBB82A6415}"/>
          </ac:picMkLst>
        </pc:picChg>
      </pc:sldChg>
      <pc:sldChg chg="addSp delSp modSp modNotesTx">
        <pc:chgData name="Edwin Landivar" userId="ae2ac59f40d9f62d" providerId="LiveId" clId="{E63CC7FE-BAAA-45A9-AC07-B566DCA1D1BA}" dt="2019-12-11T13:54:22.272" v="121" actId="1076"/>
        <pc:sldMkLst>
          <pc:docMk/>
          <pc:sldMk cId="1542355900" sldId="618"/>
        </pc:sldMkLst>
        <pc:spChg chg="add del mod">
          <ac:chgData name="Edwin Landivar" userId="ae2ac59f40d9f62d" providerId="LiveId" clId="{E63CC7FE-BAAA-45A9-AC07-B566DCA1D1BA}" dt="2019-12-11T13:40:56.824" v="71" actId="478"/>
          <ac:spMkLst>
            <pc:docMk/>
            <pc:sldMk cId="1542355900" sldId="618"/>
            <ac:spMk id="3" creationId="{F7FC869A-3ADB-421A-BF5D-80C0C51F1AC1}"/>
          </ac:spMkLst>
        </pc:spChg>
        <pc:spChg chg="mod">
          <ac:chgData name="Edwin Landivar" userId="ae2ac59f40d9f62d" providerId="LiveId" clId="{E63CC7FE-BAAA-45A9-AC07-B566DCA1D1BA}" dt="2019-12-11T13:54:22.272" v="121" actId="1076"/>
          <ac:spMkLst>
            <pc:docMk/>
            <pc:sldMk cId="1542355900" sldId="618"/>
            <ac:spMk id="7" creationId="{B0369C6B-D18C-4CCF-81D5-91F16F2021B5}"/>
          </ac:spMkLst>
        </pc:spChg>
        <pc:spChg chg="mod">
          <ac:chgData name="Edwin Landivar" userId="ae2ac59f40d9f62d" providerId="LiveId" clId="{E63CC7FE-BAAA-45A9-AC07-B566DCA1D1BA}" dt="2019-12-11T13:54:10.447" v="118" actId="14100"/>
          <ac:spMkLst>
            <pc:docMk/>
            <pc:sldMk cId="1542355900" sldId="618"/>
            <ac:spMk id="8" creationId="{00000000-0000-0000-0000-000000000000}"/>
          </ac:spMkLst>
        </pc:spChg>
        <pc:picChg chg="del">
          <ac:chgData name="Edwin Landivar" userId="ae2ac59f40d9f62d" providerId="LiveId" clId="{E63CC7FE-BAAA-45A9-AC07-B566DCA1D1BA}" dt="2019-12-11T13:40:53.578" v="70" actId="478"/>
          <ac:picMkLst>
            <pc:docMk/>
            <pc:sldMk cId="1542355900" sldId="618"/>
            <ac:picMk id="5" creationId="{17F8332A-CCEF-4DD5-996E-47AA0B8AF3BE}"/>
          </ac:picMkLst>
        </pc:picChg>
        <pc:picChg chg="add mod">
          <ac:chgData name="Edwin Landivar" userId="ae2ac59f40d9f62d" providerId="LiveId" clId="{E63CC7FE-BAAA-45A9-AC07-B566DCA1D1BA}" dt="2019-12-11T13:54:06.489" v="117" actId="14100"/>
          <ac:picMkLst>
            <pc:docMk/>
            <pc:sldMk cId="1542355900" sldId="618"/>
            <ac:picMk id="6146" creationId="{9D0E9B8F-A7FF-40DF-88DC-8CFDF528C92E}"/>
          </ac:picMkLst>
        </pc:picChg>
      </pc:sldChg>
      <pc:sldChg chg="addSp delSp modSp modNotesTx">
        <pc:chgData name="Edwin Landivar" userId="ae2ac59f40d9f62d" providerId="LiveId" clId="{E63CC7FE-BAAA-45A9-AC07-B566DCA1D1BA}" dt="2019-12-11T13:50:29.524" v="107" actId="167"/>
        <pc:sldMkLst>
          <pc:docMk/>
          <pc:sldMk cId="2599265895" sldId="619"/>
        </pc:sldMkLst>
        <pc:spChg chg="mod">
          <ac:chgData name="Edwin Landivar" userId="ae2ac59f40d9f62d" providerId="LiveId" clId="{E63CC7FE-BAAA-45A9-AC07-B566DCA1D1BA}" dt="2019-12-11T13:38:32.020" v="36" actId="20577"/>
          <ac:spMkLst>
            <pc:docMk/>
            <pc:sldMk cId="2599265895" sldId="619"/>
            <ac:spMk id="27" creationId="{00000000-0000-0000-0000-000000000000}"/>
          </ac:spMkLst>
        </pc:spChg>
        <pc:grpChg chg="mod">
          <ac:chgData name="Edwin Landivar" userId="ae2ac59f40d9f62d" providerId="LiveId" clId="{E63CC7FE-BAAA-45A9-AC07-B566DCA1D1BA}" dt="2019-12-11T13:38:19.756" v="32"/>
          <ac:grpSpMkLst>
            <pc:docMk/>
            <pc:sldMk cId="2599265895" sldId="619"/>
            <ac:grpSpMk id="3" creationId="{00000000-0000-0000-0000-000000000000}"/>
          </ac:grpSpMkLst>
        </pc:grpChg>
        <pc:picChg chg="del">
          <ac:chgData name="Edwin Landivar" userId="ae2ac59f40d9f62d" providerId="LiveId" clId="{E63CC7FE-BAAA-45A9-AC07-B566DCA1D1BA}" dt="2019-12-11T13:38:34.100" v="37" actId="478"/>
          <ac:picMkLst>
            <pc:docMk/>
            <pc:sldMk cId="2599265895" sldId="619"/>
            <ac:picMk id="5" creationId="{3CB745E9-B77D-4F09-90AA-B75D3894F989}"/>
          </ac:picMkLst>
        </pc:picChg>
        <pc:picChg chg="add mod">
          <ac:chgData name="Edwin Landivar" userId="ae2ac59f40d9f62d" providerId="LiveId" clId="{E63CC7FE-BAAA-45A9-AC07-B566DCA1D1BA}" dt="2019-12-11T13:50:29.524" v="107" actId="167"/>
          <ac:picMkLst>
            <pc:docMk/>
            <pc:sldMk cId="2599265895" sldId="619"/>
            <ac:picMk id="4098" creationId="{E14B5BF4-617F-431F-B87A-4A71710D8961}"/>
          </ac:picMkLst>
        </pc:picChg>
      </pc:sldChg>
      <pc:sldChg chg="addSp delSp modSp modNotesTx">
        <pc:chgData name="Edwin Landivar" userId="ae2ac59f40d9f62d" providerId="LiveId" clId="{E63CC7FE-BAAA-45A9-AC07-B566DCA1D1BA}" dt="2019-12-11T13:56:47.257" v="136" actId="1076"/>
        <pc:sldMkLst>
          <pc:docMk/>
          <pc:sldMk cId="3481045880" sldId="622"/>
        </pc:sldMkLst>
        <pc:spChg chg="add del mod">
          <ac:chgData name="Edwin Landivar" userId="ae2ac59f40d9f62d" providerId="LiveId" clId="{E63CC7FE-BAAA-45A9-AC07-B566DCA1D1BA}" dt="2019-12-11T13:55:53.663" v="129" actId="478"/>
          <ac:spMkLst>
            <pc:docMk/>
            <pc:sldMk cId="3481045880" sldId="622"/>
            <ac:spMk id="3" creationId="{D060F62B-C728-4F17-B4E7-A6013A2E25BC}"/>
          </ac:spMkLst>
        </pc:spChg>
        <pc:spChg chg="mod">
          <ac:chgData name="Edwin Landivar" userId="ae2ac59f40d9f62d" providerId="LiveId" clId="{E63CC7FE-BAAA-45A9-AC07-B566DCA1D1BA}" dt="2019-12-11T13:42:10.543" v="87" actId="20577"/>
          <ac:spMkLst>
            <pc:docMk/>
            <pc:sldMk cId="3481045880" sldId="622"/>
            <ac:spMk id="14" creationId="{00000000-0000-0000-0000-000000000000}"/>
          </ac:spMkLst>
        </pc:spChg>
        <pc:spChg chg="mod">
          <ac:chgData name="Edwin Landivar" userId="ae2ac59f40d9f62d" providerId="LiveId" clId="{E63CC7FE-BAAA-45A9-AC07-B566DCA1D1BA}" dt="2019-12-11T13:56:30.648" v="131" actId="1076"/>
          <ac:spMkLst>
            <pc:docMk/>
            <pc:sldMk cId="3481045880" sldId="622"/>
            <ac:spMk id="15" creationId="{00000000-0000-0000-0000-000000000000}"/>
          </ac:spMkLst>
        </pc:spChg>
        <pc:grpChg chg="mod">
          <ac:chgData name="Edwin Landivar" userId="ae2ac59f40d9f62d" providerId="LiveId" clId="{E63CC7FE-BAAA-45A9-AC07-B566DCA1D1BA}" dt="2019-12-11T13:56:47.257" v="136" actId="1076"/>
          <ac:grpSpMkLst>
            <pc:docMk/>
            <pc:sldMk cId="3481045880" sldId="622"/>
            <ac:grpSpMk id="21" creationId="{00000000-0000-0000-0000-000000000000}"/>
          </ac:grpSpMkLst>
        </pc:grpChg>
        <pc:picChg chg="del">
          <ac:chgData name="Edwin Landivar" userId="ae2ac59f40d9f62d" providerId="LiveId" clId="{E63CC7FE-BAAA-45A9-AC07-B566DCA1D1BA}" dt="2019-12-11T13:55:51.709" v="128" actId="478"/>
          <ac:picMkLst>
            <pc:docMk/>
            <pc:sldMk cId="3481045880" sldId="622"/>
            <ac:picMk id="17" creationId="{296CE8A5-2F56-483A-838B-6C7DD97D484C}"/>
          </ac:picMkLst>
        </pc:picChg>
        <pc:picChg chg="add mod">
          <ac:chgData name="Edwin Landivar" userId="ae2ac59f40d9f62d" providerId="LiveId" clId="{E63CC7FE-BAAA-45A9-AC07-B566DCA1D1BA}" dt="2019-12-11T13:56:43.335" v="135" actId="167"/>
          <ac:picMkLst>
            <pc:docMk/>
            <pc:sldMk cId="3481045880" sldId="622"/>
            <ac:picMk id="8194" creationId="{9AEEC10B-922C-4EE5-AA2E-6079C410922E}"/>
          </ac:picMkLst>
        </pc:picChg>
      </pc:sldChg>
      <pc:sldChg chg="addSp delSp modSp modNotesTx">
        <pc:chgData name="Edwin Landivar" userId="ae2ac59f40d9f62d" providerId="LiveId" clId="{E63CC7FE-BAAA-45A9-AC07-B566DCA1D1BA}" dt="2019-12-11T13:49:46.562" v="102" actId="1076"/>
        <pc:sldMkLst>
          <pc:docMk/>
          <pc:sldMk cId="3966637275" sldId="623"/>
        </pc:sldMkLst>
        <pc:spChg chg="add del mod">
          <ac:chgData name="Edwin Landivar" userId="ae2ac59f40d9f62d" providerId="LiveId" clId="{E63CC7FE-BAAA-45A9-AC07-B566DCA1D1BA}" dt="2019-12-11T13:37:07.902" v="23" actId="478"/>
          <ac:spMkLst>
            <pc:docMk/>
            <pc:sldMk cId="3966637275" sldId="623"/>
            <ac:spMk id="3" creationId="{016F905B-43DF-4BA4-8181-EF5BB5B6A81D}"/>
          </ac:spMkLst>
        </pc:spChg>
        <pc:spChg chg="mod">
          <ac:chgData name="Edwin Landivar" userId="ae2ac59f40d9f62d" providerId="LiveId" clId="{E63CC7FE-BAAA-45A9-AC07-B566DCA1D1BA}" dt="2019-12-11T13:37:36.341" v="29" actId="2710"/>
          <ac:spMkLst>
            <pc:docMk/>
            <pc:sldMk cId="3966637275" sldId="623"/>
            <ac:spMk id="11" creationId="{00000000-0000-0000-0000-000000000000}"/>
          </ac:spMkLst>
        </pc:spChg>
        <pc:picChg chg="del">
          <ac:chgData name="Edwin Landivar" userId="ae2ac59f40d9f62d" providerId="LiveId" clId="{E63CC7FE-BAAA-45A9-AC07-B566DCA1D1BA}" dt="2019-12-11T13:37:04.519" v="22" actId="478"/>
          <ac:picMkLst>
            <pc:docMk/>
            <pc:sldMk cId="3966637275" sldId="623"/>
            <ac:picMk id="17" creationId="{BB2F1B59-08DA-4B78-9205-ABD22DCFC46B}"/>
          </ac:picMkLst>
        </pc:picChg>
        <pc:picChg chg="add mod">
          <ac:chgData name="Edwin Landivar" userId="ae2ac59f40d9f62d" providerId="LiveId" clId="{E63CC7FE-BAAA-45A9-AC07-B566DCA1D1BA}" dt="2019-12-11T13:49:46.562" v="102" actId="1076"/>
          <ac:picMkLst>
            <pc:docMk/>
            <pc:sldMk cId="3966637275" sldId="623"/>
            <ac:picMk id="3074" creationId="{C883CF40-E866-436D-8616-51200F2C0C2B}"/>
          </ac:picMkLst>
        </pc:picChg>
      </pc:sldChg>
      <pc:sldChg chg="addSp delSp modSp add ord modNotesTx">
        <pc:chgData name="Edwin Landivar" userId="ae2ac59f40d9f62d" providerId="LiveId" clId="{E63CC7FE-BAAA-45A9-AC07-B566DCA1D1BA}" dt="2019-12-11T13:55:41.662" v="126" actId="2710"/>
        <pc:sldMkLst>
          <pc:docMk/>
          <pc:sldMk cId="2368195187" sldId="624"/>
        </pc:sldMkLst>
        <pc:spChg chg="add del mod">
          <ac:chgData name="Edwin Landivar" userId="ae2ac59f40d9f62d" providerId="LiveId" clId="{E63CC7FE-BAAA-45A9-AC07-B566DCA1D1BA}" dt="2019-12-11T13:41:44.506" v="81" actId="478"/>
          <ac:spMkLst>
            <pc:docMk/>
            <pc:sldMk cId="2368195187" sldId="624"/>
            <ac:spMk id="3" creationId="{525572CB-AE20-45E4-97AB-FFE76C94FA69}"/>
          </ac:spMkLst>
        </pc:spChg>
        <pc:spChg chg="mod">
          <ac:chgData name="Edwin Landivar" userId="ae2ac59f40d9f62d" providerId="LiveId" clId="{E63CC7FE-BAAA-45A9-AC07-B566DCA1D1BA}" dt="2019-12-11T13:55:41.662" v="126" actId="2710"/>
          <ac:spMkLst>
            <pc:docMk/>
            <pc:sldMk cId="2368195187" sldId="624"/>
            <ac:spMk id="7" creationId="{B0369C6B-D18C-4CCF-81D5-91F16F2021B5}"/>
          </ac:spMkLst>
        </pc:spChg>
        <pc:spChg chg="mod">
          <ac:chgData name="Edwin Landivar" userId="ae2ac59f40d9f62d" providerId="LiveId" clId="{E63CC7FE-BAAA-45A9-AC07-B566DCA1D1BA}" dt="2019-12-11T13:55:34.409" v="125" actId="14100"/>
          <ac:spMkLst>
            <pc:docMk/>
            <pc:sldMk cId="2368195187" sldId="624"/>
            <ac:spMk id="8" creationId="{00000000-0000-0000-0000-000000000000}"/>
          </ac:spMkLst>
        </pc:spChg>
        <pc:picChg chg="del">
          <ac:chgData name="Edwin Landivar" userId="ae2ac59f40d9f62d" providerId="LiveId" clId="{E63CC7FE-BAAA-45A9-AC07-B566DCA1D1BA}" dt="2019-12-11T13:41:42.306" v="80" actId="478"/>
          <ac:picMkLst>
            <pc:docMk/>
            <pc:sldMk cId="2368195187" sldId="624"/>
            <ac:picMk id="5" creationId="{17F8332A-CCEF-4DD5-996E-47AA0B8AF3BE}"/>
          </ac:picMkLst>
        </pc:picChg>
        <pc:picChg chg="add mod">
          <ac:chgData name="Edwin Landivar" userId="ae2ac59f40d9f62d" providerId="LiveId" clId="{E63CC7FE-BAAA-45A9-AC07-B566DCA1D1BA}" dt="2019-12-11T13:55:30.664" v="124" actId="14100"/>
          <ac:picMkLst>
            <pc:docMk/>
            <pc:sldMk cId="2368195187" sldId="624"/>
            <ac:picMk id="7170" creationId="{1379B051-0090-4B31-8FA1-CA1285E65E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11.12.2019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did you do? Do you feel you’re ready for an emergency? If not, talk with your supervisor, safety contact, or floor warden to clear up any questions you have. Remember, if you wait for an emergency to learn how to protect yourself, it’s likely already too late.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PREPAREDNESS - DO YOU KNOW TO 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Unexpected emergencies occur every day in many facilities, including laboratories, offices, plants, manufacturing, construction sites and residential buildings. If you don’t know what to do during an emergency the odds increase that you or others around you will be injured or killed.</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Emergencies include severe weather, such as heavy wind, flooding, tornados, or hurricanes</a:t>
            </a: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Utility</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outages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Fires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Explosions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Widespread</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infection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Hazardous</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materials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Earthquakes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Workplace</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violence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C" sz="1200" kern="1200" dirty="0" err="1">
                <a:solidFill>
                  <a:schemeClr val="tx1"/>
                </a:solidFill>
                <a:effectLst/>
                <a:latin typeface="+mn-lt"/>
                <a:ea typeface="+mn-ea"/>
                <a:cs typeface="+mn-cs"/>
              </a:rPr>
              <a:t>Terrorism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algn="just"/>
            <a:r>
              <a:rPr lang="en-US" sz="1200" kern="1200" dirty="0">
                <a:solidFill>
                  <a:schemeClr val="tx1"/>
                </a:solidFill>
                <a:effectLst/>
                <a:latin typeface="+mn-lt"/>
                <a:ea typeface="+mn-ea"/>
                <a:cs typeface="+mn-cs"/>
              </a:rPr>
              <a:t>Knowing and practicing what to do before an emergency occurs is a key step to protecting yourself and others around you. </a:t>
            </a:r>
          </a:p>
          <a:p>
            <a:pPr algn="just"/>
            <a:r>
              <a:rPr lang="es-EC" sz="1200" b="1" kern="1200" dirty="0">
                <a:solidFill>
                  <a:schemeClr val="tx1"/>
                </a:solidFill>
                <a:effectLst/>
                <a:latin typeface="+mn-lt"/>
                <a:ea typeface="+mn-ea"/>
                <a:cs typeface="+mn-cs"/>
              </a:rPr>
              <a:t>WHO</a:t>
            </a:r>
            <a:endParaRPr lang="en-US"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Who are the qualified first aid personnel for your facility?</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Who on your crew knows CPR?</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Who in your area is trained to clean up a chemical spill?</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s-EC" sz="1200" b="1" kern="1200" dirty="0">
                <a:solidFill>
                  <a:schemeClr val="tx1"/>
                </a:solidFill>
                <a:effectLst/>
                <a:latin typeface="+mn-lt"/>
                <a:ea typeface="+mn-ea"/>
                <a:cs typeface="+mn-cs"/>
              </a:rPr>
              <a:t>WHAT</a:t>
            </a:r>
            <a:endParaRPr lang="en-US"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factors determine when you evacuate and when you shelter-in-place? You may be told to shelter-in-place during an earthquake, severe weather, or radiological, biological, or chemical release.</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are the emergency exit routes from your work area? There must be at least two – and more than two are required if the circumstances warrant it.</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phone numbers do you call for various emergency agencies?</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is the physical address of your work location?</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are your duties in an emergency?</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What should an emergency kit contain?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s-EC" sz="1200" b="1" kern="1200" dirty="0">
                <a:solidFill>
                  <a:schemeClr val="tx1"/>
                </a:solidFill>
                <a:effectLst/>
                <a:latin typeface="+mn-lt"/>
                <a:ea typeface="+mn-ea"/>
                <a:cs typeface="+mn-cs"/>
              </a:rPr>
              <a:t>WHERE</a:t>
            </a:r>
            <a:endParaRPr lang="en-US"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should you assemble outdoors if you must evacuate?</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should you shelter-in-place if necessary?</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is the first aid equipment located?</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are the nearest telephones in your work area?</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is the fire extinguisher located? </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are the safety showers and eyewash stations in this work area? </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Where are the SDSs (Safety Data Sheets) for the chemicals used in your work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s-EC" sz="1200" b="1" kern="1200" dirty="0">
                <a:solidFill>
                  <a:schemeClr val="tx1"/>
                </a:solidFill>
                <a:effectLst/>
                <a:latin typeface="+mn-lt"/>
                <a:ea typeface="+mn-ea"/>
                <a:cs typeface="+mn-cs"/>
              </a:rPr>
              <a:t>HOW</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activate the alarm for a fire?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contact the fire department?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would you give directions to an ambulance?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29879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9AEEC10B-922C-4EE5-AA2E-6079C4109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392" y="50286"/>
            <a:ext cx="15527215" cy="103255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61" y="-1804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5861" y="-28191"/>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4432074"/>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 How did you do? Do you feel you’re ready for an emergency? If not, talk with your supervisor, safety contact, or floor warden to clear up any questions you have. Remember, if you wait for an emergency to learn how to protect yourself, it’s likely already too late.</a:t>
              </a:r>
            </a:p>
            <a:p>
              <a:pPr algn="ctr"/>
              <a:endParaRPr lang="en-US" sz="4800" b="1" dirty="0">
                <a:solidFill>
                  <a:schemeClr val="bg1"/>
                </a:solidFill>
                <a:latin typeface="Brandon Text Bold" panose="020B0803020203060203" pitchFamily="34" charset="0"/>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EMERGENCY PREPAREDNESS - DO YOU KNOW TO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6" name="Imagen 5">
            <a:extLst>
              <a:ext uri="{FF2B5EF4-FFF2-40B4-BE49-F238E27FC236}">
                <a16:creationId xmlns:a16="http://schemas.microsoft.com/office/drawing/2014/main" id="{820D6F71-B11B-4A35-8EDF-36E68F8D4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87" y="2476500"/>
            <a:ext cx="9496425" cy="53340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F40E1491-170C-4B3B-B564-25089C276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2" y="0"/>
            <a:ext cx="15501598" cy="103279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390900"/>
              <a:ext cx="5176679" cy="6863417"/>
            </a:xfrm>
            <a:prstGeom prst="rect">
              <a:avLst/>
            </a:prstGeom>
            <a:noFill/>
          </p:spPr>
          <p:txBody>
            <a:bodyPr wrap="square" rtlCol="0">
              <a:spAutoFit/>
            </a:bodyPr>
            <a:lstStyle/>
            <a:p>
              <a:pPr algn="just"/>
              <a:r>
                <a:rPr lang="en-US" sz="4000" dirty="0">
                  <a:solidFill>
                    <a:schemeClr val="bg2"/>
                  </a:solidFill>
                  <a:latin typeface="Brandon Text Regular" panose="020B0503020203060203" pitchFamily="34" charset="0"/>
                </a:rPr>
                <a:t>Unexpected emergencies occur every day in many facilities, including laboratories, offices, plants, manufacturing, construction sites and residential buildings. If you don’t know what to do during an emergency the odds increase that you or others around you will be injured or killed.</a:t>
              </a:r>
            </a:p>
            <a:p>
              <a:endParaRPr lang="en-US" sz="4000" dirty="0">
                <a:solidFill>
                  <a:schemeClr val="bg2"/>
                </a:solidFill>
                <a:latin typeface="Brandon Text Regular" panose="020B0503020203060203" pitchFamily="34" charset="0"/>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8839200" y="2400299"/>
            <a:ext cx="9448800" cy="5936171"/>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004453"/>
            <a:ext cx="8045278" cy="3244158"/>
          </a:xfrm>
          <a:prstGeom prst="rect">
            <a:avLst/>
          </a:prstGeom>
        </p:spPr>
        <p:txBody>
          <a:bodyPr wrap="square">
            <a:spAutoFit/>
          </a:bodyPr>
          <a:lstStyle/>
          <a:p>
            <a:pPr marL="171450" lvl="0" indent="-171450" algn="just">
              <a:lnSpc>
                <a:spcPct val="150000"/>
              </a:lnSpc>
              <a:buFont typeface="Arial" panose="020B0604020202020204" pitchFamily="34" charset="0"/>
              <a:buChar char="•"/>
            </a:pPr>
            <a:r>
              <a:rPr lang="en-US" sz="2800" dirty="0">
                <a:solidFill>
                  <a:schemeClr val="bg2"/>
                </a:solidFill>
              </a:rPr>
              <a:t>Emergencies include severe weather, such as heavy wind, flooding, tornados, or hurricanes</a:t>
            </a:r>
          </a:p>
          <a:p>
            <a:pPr marL="171450" lvl="0" indent="-171450" algn="just">
              <a:lnSpc>
                <a:spcPct val="150000"/>
              </a:lnSpc>
              <a:buFont typeface="Arial" panose="020B0604020202020204" pitchFamily="34" charset="0"/>
              <a:buChar char="•"/>
            </a:pPr>
            <a:r>
              <a:rPr lang="es-EC" sz="2800" dirty="0" err="1">
                <a:solidFill>
                  <a:schemeClr val="bg2"/>
                </a:solidFill>
              </a:rPr>
              <a:t>Utility</a:t>
            </a:r>
            <a:r>
              <a:rPr lang="es-EC" sz="2800" dirty="0">
                <a:solidFill>
                  <a:schemeClr val="bg2"/>
                </a:solidFill>
              </a:rPr>
              <a:t> </a:t>
            </a:r>
            <a:r>
              <a:rPr lang="es-EC" sz="2800" dirty="0" err="1">
                <a:solidFill>
                  <a:schemeClr val="bg2"/>
                </a:solidFill>
              </a:rPr>
              <a:t>outages</a:t>
            </a:r>
            <a:endParaRPr lang="en-US" sz="2800" dirty="0">
              <a:solidFill>
                <a:schemeClr val="bg2"/>
              </a:solidFill>
            </a:endParaRPr>
          </a:p>
          <a:p>
            <a:pPr marL="171450" lvl="0" indent="-171450" algn="just">
              <a:lnSpc>
                <a:spcPct val="150000"/>
              </a:lnSpc>
              <a:buFont typeface="Arial" panose="020B0604020202020204" pitchFamily="34" charset="0"/>
              <a:buChar char="•"/>
            </a:pPr>
            <a:r>
              <a:rPr lang="es-EC" sz="2800" dirty="0" err="1">
                <a:solidFill>
                  <a:schemeClr val="bg2"/>
                </a:solidFill>
              </a:rPr>
              <a:t>Fires</a:t>
            </a:r>
            <a:endParaRPr lang="en-US" sz="2800" dirty="0">
              <a:solidFill>
                <a:schemeClr val="bg2"/>
              </a:solidFill>
            </a:endParaRPr>
          </a:p>
          <a:p>
            <a:pPr marL="171450" lvl="0" indent="-171450" algn="just">
              <a:lnSpc>
                <a:spcPct val="150000"/>
              </a:lnSpc>
              <a:buFont typeface="Arial" panose="020B0604020202020204" pitchFamily="34" charset="0"/>
              <a:buChar char="•"/>
            </a:pPr>
            <a:r>
              <a:rPr lang="es-EC" sz="2800" dirty="0" err="1">
                <a:solidFill>
                  <a:schemeClr val="bg2"/>
                </a:solidFill>
              </a:rPr>
              <a:t>Explosions</a:t>
            </a:r>
            <a:endParaRPr lang="en-US" sz="2800" dirty="0">
              <a:solidFill>
                <a:schemeClr val="bg2"/>
              </a:solidFill>
            </a:endParaRPr>
          </a:p>
        </p:txBody>
      </p:sp>
      <p:pic>
        <p:nvPicPr>
          <p:cNvPr id="2050" name="Picture 2" descr="Image result for fire emergency in a construction site">
            <a:extLst>
              <a:ext uri="{FF2B5EF4-FFF2-40B4-BE49-F238E27FC236}">
                <a16:creationId xmlns:a16="http://schemas.microsoft.com/office/drawing/2014/main" id="{E612C7DD-C8C3-4348-AB20-6890BE37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00298"/>
            <a:ext cx="8915400" cy="593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246412"/>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539633" y="3004453"/>
            <a:ext cx="8045278" cy="3244158"/>
          </a:xfrm>
          <a:prstGeom prst="rect">
            <a:avLst/>
          </a:prstGeom>
        </p:spPr>
        <p:txBody>
          <a:bodyPr wrap="square">
            <a:spAutoFit/>
          </a:bodyPr>
          <a:lstStyle/>
          <a:p>
            <a:pPr marL="457200" lvl="0" indent="-457200">
              <a:lnSpc>
                <a:spcPct val="150000"/>
              </a:lnSpc>
              <a:buFont typeface="Arial" panose="020B0604020202020204" pitchFamily="34" charset="0"/>
              <a:buChar char="•"/>
            </a:pPr>
            <a:r>
              <a:rPr lang="es-EC" sz="2800" dirty="0" err="1">
                <a:solidFill>
                  <a:schemeClr val="bg2"/>
                </a:solidFill>
              </a:rPr>
              <a:t>Widespread</a:t>
            </a:r>
            <a:r>
              <a:rPr lang="es-EC" sz="2800" dirty="0">
                <a:solidFill>
                  <a:schemeClr val="bg2"/>
                </a:solidFill>
              </a:rPr>
              <a:t> </a:t>
            </a:r>
            <a:r>
              <a:rPr lang="es-EC" sz="2800" dirty="0" err="1">
                <a:solidFill>
                  <a:schemeClr val="bg2"/>
                </a:solidFill>
              </a:rPr>
              <a:t>infection</a:t>
            </a:r>
            <a:endParaRPr lang="en-US" sz="2800" dirty="0">
              <a:solidFill>
                <a:schemeClr val="bg2"/>
              </a:solidFill>
            </a:endParaRPr>
          </a:p>
          <a:p>
            <a:pPr marL="457200" lvl="0" indent="-457200">
              <a:lnSpc>
                <a:spcPct val="150000"/>
              </a:lnSpc>
              <a:buFont typeface="Arial" panose="020B0604020202020204" pitchFamily="34" charset="0"/>
              <a:buChar char="•"/>
            </a:pPr>
            <a:r>
              <a:rPr lang="es-EC" sz="2800" dirty="0" err="1">
                <a:solidFill>
                  <a:schemeClr val="bg2"/>
                </a:solidFill>
              </a:rPr>
              <a:t>Hazardous</a:t>
            </a:r>
            <a:r>
              <a:rPr lang="es-EC" sz="2800" dirty="0">
                <a:solidFill>
                  <a:schemeClr val="bg2"/>
                </a:solidFill>
              </a:rPr>
              <a:t> </a:t>
            </a:r>
            <a:r>
              <a:rPr lang="es-EC" sz="2800" dirty="0" err="1">
                <a:solidFill>
                  <a:schemeClr val="bg2"/>
                </a:solidFill>
              </a:rPr>
              <a:t>materials</a:t>
            </a:r>
            <a:endParaRPr lang="en-US" sz="2800" dirty="0">
              <a:solidFill>
                <a:schemeClr val="bg2"/>
              </a:solidFill>
            </a:endParaRPr>
          </a:p>
          <a:p>
            <a:pPr marL="457200" lvl="0" indent="-457200">
              <a:lnSpc>
                <a:spcPct val="150000"/>
              </a:lnSpc>
              <a:buFont typeface="Arial" panose="020B0604020202020204" pitchFamily="34" charset="0"/>
              <a:buChar char="•"/>
            </a:pPr>
            <a:r>
              <a:rPr lang="es-EC" sz="2800" dirty="0" err="1">
                <a:solidFill>
                  <a:schemeClr val="bg2"/>
                </a:solidFill>
              </a:rPr>
              <a:t>Earthquakes</a:t>
            </a:r>
            <a:endParaRPr lang="en-US" sz="2800" dirty="0">
              <a:solidFill>
                <a:schemeClr val="bg2"/>
              </a:solidFill>
            </a:endParaRPr>
          </a:p>
          <a:p>
            <a:pPr marL="457200" lvl="0" indent="-457200">
              <a:lnSpc>
                <a:spcPct val="150000"/>
              </a:lnSpc>
              <a:buFont typeface="Arial" panose="020B0604020202020204" pitchFamily="34" charset="0"/>
              <a:buChar char="•"/>
            </a:pPr>
            <a:r>
              <a:rPr lang="es-EC" sz="2800" dirty="0" err="1">
                <a:solidFill>
                  <a:schemeClr val="bg2"/>
                </a:solidFill>
              </a:rPr>
              <a:t>Workplace</a:t>
            </a:r>
            <a:r>
              <a:rPr lang="es-EC" sz="2800" dirty="0">
                <a:solidFill>
                  <a:schemeClr val="bg2"/>
                </a:solidFill>
              </a:rPr>
              <a:t> </a:t>
            </a:r>
            <a:r>
              <a:rPr lang="es-EC" sz="2800" dirty="0" err="1">
                <a:solidFill>
                  <a:schemeClr val="bg2"/>
                </a:solidFill>
              </a:rPr>
              <a:t>violence</a:t>
            </a:r>
            <a:endParaRPr lang="en-US" sz="2800" dirty="0">
              <a:solidFill>
                <a:schemeClr val="bg2"/>
              </a:solidFill>
            </a:endParaRPr>
          </a:p>
          <a:p>
            <a:pPr marL="457200" lvl="0" indent="-457200">
              <a:lnSpc>
                <a:spcPct val="150000"/>
              </a:lnSpc>
              <a:buFont typeface="Arial" panose="020B0604020202020204" pitchFamily="34" charset="0"/>
              <a:buChar char="•"/>
            </a:pPr>
            <a:r>
              <a:rPr lang="es-EC" sz="2800" dirty="0" err="1">
                <a:solidFill>
                  <a:schemeClr val="bg2"/>
                </a:solidFill>
              </a:rPr>
              <a:t>Terrorism</a:t>
            </a:r>
            <a:endParaRPr lang="en-US" sz="2800" dirty="0">
              <a:solidFill>
                <a:schemeClr val="bg2"/>
              </a:solidFill>
            </a:endParaRPr>
          </a:p>
        </p:txBody>
      </p:sp>
      <p:pic>
        <p:nvPicPr>
          <p:cNvPr id="3074" name="Picture 2" descr="Image result for fire emergency in a construction site">
            <a:extLst>
              <a:ext uri="{FF2B5EF4-FFF2-40B4-BE49-F238E27FC236}">
                <a16:creationId xmlns:a16="http://schemas.microsoft.com/office/drawing/2014/main" id="{C883CF40-E866-436D-8616-51200F2C0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50" t="7756" r="6875" b="12244"/>
          <a:stretch/>
        </p:blipFill>
        <p:spPr bwMode="auto">
          <a:xfrm>
            <a:off x="7670800" y="2246412"/>
            <a:ext cx="10591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re emergency in a construction site">
            <a:extLst>
              <a:ext uri="{FF2B5EF4-FFF2-40B4-BE49-F238E27FC236}">
                <a16:creationId xmlns:a16="http://schemas.microsoft.com/office/drawing/2014/main" id="{E14B5BF4-617F-431F-B87A-4A71710D8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741" y="2556932"/>
            <a:ext cx="9754308" cy="54821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98057" y="2898287"/>
              <a:ext cx="8077200" cy="4401205"/>
            </a:xfrm>
            <a:prstGeom prst="rect">
              <a:avLst/>
            </a:prstGeom>
            <a:noFill/>
          </p:spPr>
          <p:txBody>
            <a:bodyPr wrap="square" rtlCol="0">
              <a:spAutoFit/>
            </a:bodyPr>
            <a:lstStyle/>
            <a:p>
              <a:pPr algn="just"/>
              <a:r>
                <a:rPr lang="en-US" sz="2800" dirty="0">
                  <a:solidFill>
                    <a:schemeClr val="bg2"/>
                  </a:solidFill>
                </a:rPr>
                <a:t>Knowing and practicing what to do before an emergency occurs is a key step to protecting yourself and others around you. </a:t>
              </a:r>
            </a:p>
            <a:p>
              <a:pPr algn="just"/>
              <a:r>
                <a:rPr lang="es-EC" sz="2800" b="1" dirty="0">
                  <a:solidFill>
                    <a:schemeClr val="bg2"/>
                  </a:solidFill>
                </a:rPr>
                <a:t>WHO</a:t>
              </a:r>
              <a:endParaRPr lang="en-US" sz="2800" dirty="0">
                <a:solidFill>
                  <a:schemeClr val="bg2"/>
                </a:solidFill>
              </a:endParaRPr>
            </a:p>
            <a:p>
              <a:pPr marL="457200" lvl="0" indent="-457200" algn="just">
                <a:buFont typeface="Arial" panose="020B0604020202020204" pitchFamily="34" charset="0"/>
                <a:buChar char="•"/>
              </a:pPr>
              <a:r>
                <a:rPr lang="en-US" sz="2800" dirty="0">
                  <a:solidFill>
                    <a:schemeClr val="bg2"/>
                  </a:solidFill>
                </a:rPr>
                <a:t>Who are the qualified first aid personnel for your facility?</a:t>
              </a:r>
            </a:p>
            <a:p>
              <a:pPr marL="457200" lvl="0" indent="-457200" algn="just">
                <a:buFont typeface="Arial" panose="020B0604020202020204" pitchFamily="34" charset="0"/>
                <a:buChar char="•"/>
              </a:pPr>
              <a:r>
                <a:rPr lang="en-US" sz="2800" dirty="0">
                  <a:solidFill>
                    <a:schemeClr val="bg2"/>
                  </a:solidFill>
                </a:rPr>
                <a:t>Who on your crew knows CPR?</a:t>
              </a:r>
            </a:p>
            <a:p>
              <a:pPr marL="457200" lvl="0" indent="-457200" algn="just">
                <a:buFont typeface="Arial" panose="020B0604020202020204" pitchFamily="34" charset="0"/>
                <a:buChar char="•"/>
              </a:pPr>
              <a:r>
                <a:rPr lang="en-US" sz="2800" dirty="0">
                  <a:solidFill>
                    <a:schemeClr val="bg2"/>
                  </a:solidFill>
                </a:rPr>
                <a:t>Who in your area is trained to clean up a chemical spill?</a:t>
              </a:r>
            </a:p>
            <a:p>
              <a:endParaRPr lang="en-US" sz="2800" dirty="0">
                <a:solidFill>
                  <a:schemeClr val="bg2"/>
                </a:solidFill>
                <a:latin typeface="Brandon Text Regular" panose="020B0503020203060203" pitchFamily="34" charset="0"/>
              </a:endParaRPr>
            </a:p>
          </p:txBody>
        </p:sp>
      </p:gr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ire emergency in a construction site">
            <a:extLst>
              <a:ext uri="{FF2B5EF4-FFF2-40B4-BE49-F238E27FC236}">
                <a16:creationId xmlns:a16="http://schemas.microsoft.com/office/drawing/2014/main" id="{1E8797BE-DE7C-475C-9A6B-2ACBB82A6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 y="2397695"/>
            <a:ext cx="8958080" cy="596781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8305800" y="2400300"/>
            <a:ext cx="9982200" cy="5997445"/>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8763000" y="2703879"/>
            <a:ext cx="9144000" cy="5693866"/>
          </a:xfrm>
          <a:prstGeom prst="rect">
            <a:avLst/>
          </a:prstGeom>
          <a:noFill/>
        </p:spPr>
        <p:txBody>
          <a:bodyPr wrap="square" rtlCol="0">
            <a:spAutoFit/>
          </a:bodyPr>
          <a:lstStyle/>
          <a:p>
            <a:pPr lvl="0" algn="just"/>
            <a:r>
              <a:rPr lang="en-US" sz="2800" b="1" dirty="0">
                <a:solidFill>
                  <a:schemeClr val="bg2"/>
                </a:solidFill>
              </a:rPr>
              <a:t>WHAT</a:t>
            </a:r>
          </a:p>
          <a:p>
            <a:pPr marL="457200" lvl="0" indent="-457200" algn="just">
              <a:buFont typeface="Arial" panose="020B0604020202020204" pitchFamily="34" charset="0"/>
              <a:buChar char="•"/>
            </a:pPr>
            <a:r>
              <a:rPr lang="en-US" sz="2800" dirty="0">
                <a:solidFill>
                  <a:schemeClr val="bg2"/>
                </a:solidFill>
              </a:rPr>
              <a:t>What factors determine when you evacuate and when you shelter-in-place? You may be told to shelter-in-place during an earthquake, severe weather, or radiological, biological, or chemical release.</a:t>
            </a:r>
          </a:p>
          <a:p>
            <a:pPr marL="457200" lvl="0" indent="-457200" algn="just">
              <a:buFont typeface="Arial" panose="020B0604020202020204" pitchFamily="34" charset="0"/>
              <a:buChar char="•"/>
            </a:pPr>
            <a:r>
              <a:rPr lang="en-US" sz="2800" dirty="0">
                <a:solidFill>
                  <a:schemeClr val="bg2"/>
                </a:solidFill>
              </a:rPr>
              <a:t>What are the emergency exit routes from your work area? There must be at least two – and more than two are required if the circumstances warrant it.</a:t>
            </a:r>
          </a:p>
          <a:p>
            <a:pPr marL="457200" lvl="0" indent="-457200" algn="just">
              <a:buFont typeface="Arial" panose="020B0604020202020204" pitchFamily="34" charset="0"/>
              <a:buChar char="•"/>
            </a:pPr>
            <a:r>
              <a:rPr lang="en-US" sz="2800" dirty="0">
                <a:solidFill>
                  <a:schemeClr val="bg2"/>
                </a:solidFill>
              </a:rPr>
              <a:t>What phone numbers do you call for various emergency agencies?</a:t>
            </a:r>
          </a:p>
          <a:p>
            <a:pPr marL="457200" lvl="0" indent="-457200" algn="just">
              <a:buFont typeface="Arial" panose="020B0604020202020204" pitchFamily="34" charset="0"/>
              <a:buChar char="•"/>
            </a:pPr>
            <a:r>
              <a:rPr lang="en-US" sz="2800" dirty="0">
                <a:solidFill>
                  <a:schemeClr val="bg2"/>
                </a:solidFill>
              </a:rPr>
              <a:t>What is the physical address of your work location?</a:t>
            </a:r>
          </a:p>
          <a:p>
            <a:pPr marL="457200" lvl="0" indent="-457200" algn="just">
              <a:buFont typeface="Arial" panose="020B0604020202020204" pitchFamily="34" charset="0"/>
              <a:buChar char="•"/>
            </a:pPr>
            <a:r>
              <a:rPr lang="en-US" sz="2800" dirty="0">
                <a:solidFill>
                  <a:schemeClr val="bg2"/>
                </a:solidFill>
              </a:rPr>
              <a:t>What are your duties in an emergency?</a:t>
            </a:r>
          </a:p>
          <a:p>
            <a:pPr marL="457200" lvl="0" indent="-457200" algn="just">
              <a:buFont typeface="Arial" panose="020B0604020202020204" pitchFamily="34" charset="0"/>
              <a:buChar char="•"/>
            </a:pPr>
            <a:r>
              <a:rPr lang="en-US" sz="2800" dirty="0">
                <a:solidFill>
                  <a:schemeClr val="bg2"/>
                </a:solidFill>
              </a:rPr>
              <a:t>What should an emergency kit contain? </a:t>
            </a: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66" y="2362200"/>
            <a:ext cx="12640735" cy="7130646"/>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2344616"/>
            <a:ext cx="12268200" cy="7602081"/>
          </a:xfrm>
          <a:prstGeom prst="rect">
            <a:avLst/>
          </a:prstGeom>
          <a:noFill/>
        </p:spPr>
        <p:txBody>
          <a:bodyPr wrap="square" rtlCol="0">
            <a:spAutoFit/>
          </a:bodyPr>
          <a:lstStyle/>
          <a:p>
            <a:r>
              <a:rPr lang="es-EC" sz="3200" b="1" dirty="0">
                <a:solidFill>
                  <a:schemeClr val="bg2"/>
                </a:solidFill>
              </a:rPr>
              <a:t>WHERE</a:t>
            </a:r>
            <a:endParaRPr lang="en-US" sz="3200"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Where should you assemble outdoors if you must evacuate?</a:t>
            </a:r>
          </a:p>
          <a:p>
            <a:pPr marL="457200" lvl="0" indent="-457200" algn="just">
              <a:lnSpc>
                <a:spcPct val="150000"/>
              </a:lnSpc>
              <a:buFont typeface="Arial" panose="020B0604020202020204" pitchFamily="34" charset="0"/>
              <a:buChar char="•"/>
            </a:pPr>
            <a:r>
              <a:rPr lang="en-US" sz="3200" dirty="0">
                <a:solidFill>
                  <a:schemeClr val="bg2"/>
                </a:solidFill>
              </a:rPr>
              <a:t>Where should you shelter-in-place if necessary?</a:t>
            </a:r>
          </a:p>
          <a:p>
            <a:pPr marL="457200" lvl="0" indent="-457200" algn="just">
              <a:lnSpc>
                <a:spcPct val="150000"/>
              </a:lnSpc>
              <a:buFont typeface="Arial" panose="020B0604020202020204" pitchFamily="34" charset="0"/>
              <a:buChar char="•"/>
            </a:pPr>
            <a:r>
              <a:rPr lang="en-US" sz="3200" dirty="0">
                <a:solidFill>
                  <a:schemeClr val="bg2"/>
                </a:solidFill>
              </a:rPr>
              <a:t>Where is the first aid equipment located?</a:t>
            </a:r>
          </a:p>
          <a:p>
            <a:pPr marL="457200" lvl="0" indent="-457200" algn="just">
              <a:lnSpc>
                <a:spcPct val="150000"/>
              </a:lnSpc>
              <a:buFont typeface="Arial" panose="020B0604020202020204" pitchFamily="34" charset="0"/>
              <a:buChar char="•"/>
            </a:pPr>
            <a:r>
              <a:rPr lang="en-US" sz="3200" dirty="0">
                <a:solidFill>
                  <a:schemeClr val="bg2"/>
                </a:solidFill>
              </a:rPr>
              <a:t>Where are the nearest telephones in your work area?</a:t>
            </a:r>
          </a:p>
          <a:p>
            <a:pPr marL="457200" lvl="0" indent="-457200" algn="just">
              <a:lnSpc>
                <a:spcPct val="150000"/>
              </a:lnSpc>
              <a:buFont typeface="Arial" panose="020B0604020202020204" pitchFamily="34" charset="0"/>
              <a:buChar char="•"/>
            </a:pPr>
            <a:r>
              <a:rPr lang="en-US" sz="3200" dirty="0">
                <a:solidFill>
                  <a:schemeClr val="bg2"/>
                </a:solidFill>
              </a:rPr>
              <a:t>Where is the fire extinguisher located? </a:t>
            </a:r>
          </a:p>
          <a:p>
            <a:pPr marL="457200" lvl="0" indent="-457200" algn="just">
              <a:lnSpc>
                <a:spcPct val="150000"/>
              </a:lnSpc>
              <a:buFont typeface="Arial" panose="020B0604020202020204" pitchFamily="34" charset="0"/>
              <a:buChar char="•"/>
            </a:pPr>
            <a:r>
              <a:rPr lang="en-US" sz="3200" dirty="0">
                <a:solidFill>
                  <a:schemeClr val="bg2"/>
                </a:solidFill>
              </a:rPr>
              <a:t>Where are the safety showers and eyewash stations in this work area? </a:t>
            </a:r>
          </a:p>
          <a:p>
            <a:pPr marL="457200" lvl="0" indent="-457200" algn="just">
              <a:lnSpc>
                <a:spcPct val="150000"/>
              </a:lnSpc>
              <a:buFont typeface="Arial" panose="020B0604020202020204" pitchFamily="34" charset="0"/>
              <a:buChar char="•"/>
            </a:pPr>
            <a:r>
              <a:rPr lang="en-US" sz="3200" dirty="0">
                <a:solidFill>
                  <a:schemeClr val="bg2"/>
                </a:solidFill>
              </a:rPr>
              <a:t>Where are the SDSs (Safety Data Sheets) for the chemicals used in your work area?</a:t>
            </a: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6146" name="Picture 2" descr="Image result for fire emergency first aid equipment in a construction site">
            <a:extLst>
              <a:ext uri="{FF2B5EF4-FFF2-40B4-BE49-F238E27FC236}">
                <a16:creationId xmlns:a16="http://schemas.microsoft.com/office/drawing/2014/main" id="{9D0E9B8F-A7FF-40DF-88DC-8CFDF528C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201" y="2353408"/>
            <a:ext cx="5606888" cy="713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11506200" cy="59817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76300" y="2696676"/>
            <a:ext cx="8077200" cy="4893647"/>
          </a:xfrm>
          <a:prstGeom prst="rect">
            <a:avLst/>
          </a:prstGeom>
          <a:noFill/>
        </p:spPr>
        <p:txBody>
          <a:bodyPr wrap="square" rtlCol="0">
            <a:spAutoFit/>
          </a:bodyPr>
          <a:lstStyle/>
          <a:p>
            <a:r>
              <a:rPr lang="es-EC" sz="3200" b="1" dirty="0">
                <a:solidFill>
                  <a:schemeClr val="bg2"/>
                </a:solidFill>
              </a:rPr>
              <a:t>HOW</a:t>
            </a:r>
            <a:endParaRPr lang="en-US" sz="3200" dirty="0">
              <a:solidFill>
                <a:schemeClr val="bg2"/>
              </a:solidFill>
            </a:endParaRPr>
          </a:p>
          <a:p>
            <a:pPr marL="457200" lvl="0" indent="-457200">
              <a:lnSpc>
                <a:spcPct val="200000"/>
              </a:lnSpc>
              <a:buFont typeface="Arial" panose="020B0604020202020204" pitchFamily="34" charset="0"/>
              <a:buChar char="•"/>
            </a:pPr>
            <a:r>
              <a:rPr lang="en-US" sz="3200" dirty="0">
                <a:solidFill>
                  <a:schemeClr val="bg2"/>
                </a:solidFill>
              </a:rPr>
              <a:t>How do you activate the alarm for a fire? </a:t>
            </a:r>
          </a:p>
          <a:p>
            <a:pPr marL="457200" lvl="0" indent="-457200">
              <a:lnSpc>
                <a:spcPct val="200000"/>
              </a:lnSpc>
              <a:buFont typeface="Arial" panose="020B0604020202020204" pitchFamily="34" charset="0"/>
              <a:buChar char="•"/>
            </a:pPr>
            <a:r>
              <a:rPr lang="en-US" sz="3200" dirty="0">
                <a:solidFill>
                  <a:schemeClr val="bg2"/>
                </a:solidFill>
              </a:rPr>
              <a:t>How do you contact the fire department? </a:t>
            </a:r>
          </a:p>
          <a:p>
            <a:pPr marL="457200" lvl="0" indent="-457200">
              <a:lnSpc>
                <a:spcPct val="200000"/>
              </a:lnSpc>
              <a:buFont typeface="Arial" panose="020B0604020202020204" pitchFamily="34" charset="0"/>
              <a:buChar char="•"/>
            </a:pPr>
            <a:r>
              <a:rPr lang="en-US" sz="3200" dirty="0">
                <a:solidFill>
                  <a:schemeClr val="bg2"/>
                </a:solidFill>
              </a:rPr>
              <a:t>How would you give directions to an ambulance? </a:t>
            </a: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7170" name="Picture 2" descr="Image result for fire emergency activing the alarm in a construction site">
            <a:extLst>
              <a:ext uri="{FF2B5EF4-FFF2-40B4-BE49-F238E27FC236}">
                <a16:creationId xmlns:a16="http://schemas.microsoft.com/office/drawing/2014/main" id="{1379B051-0090-4B31-8FA1-CA1285E6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200" y="-1"/>
            <a:ext cx="6781800" cy="102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9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7932</TotalTime>
  <Words>873</Words>
  <Application>Microsoft Office PowerPoint</Application>
  <PresentationFormat>Personalizado</PresentationFormat>
  <Paragraphs>101</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10</vt:i4>
      </vt:variant>
    </vt:vector>
  </HeadingPairs>
  <TitlesOfParts>
    <vt:vector size="20" baseType="lpstr">
      <vt:lpstr>Arial</vt:lpstr>
      <vt:lpstr>Brandon Text Bold</vt:lpstr>
      <vt:lpstr>Brandon Text Regular</vt:lpstr>
      <vt:lpstr>Calibri</vt:lpstr>
      <vt:lpstr>Proxima Nova Alt Rg</vt:lpstr>
      <vt:lpstr>Roboto</vt:lpstr>
      <vt:lpstr>GENARAL LAYOUTS</vt:lpstr>
      <vt:lpstr>TEAM SLIDES</vt:lpstr>
      <vt:lpstr>SLIDES WITH IMAGES</vt:lpstr>
      <vt:lpstr>PORTFOLIO</vt:lpstr>
      <vt:lpstr>Presentación de PowerPoint</vt:lpstr>
      <vt:lpstr>EMERGENCY PREPAREDNESS - DO YOU KNOW TO DO</vt:lpstr>
      <vt:lpstr>Presentación de PowerPoint</vt:lpstr>
      <vt:lpstr>What’s the Danger?</vt:lpstr>
      <vt:lpstr>What’s the Danger?</vt:lpstr>
      <vt:lpstr>How to Protect Yourself</vt:lpstr>
      <vt:lpstr>How to Protect Yourself</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Ana Boylan</cp:lastModifiedBy>
  <cp:revision>1003</cp:revision>
  <dcterms:created xsi:type="dcterms:W3CDTF">2015-01-20T11:47:48Z</dcterms:created>
  <dcterms:modified xsi:type="dcterms:W3CDTF">2019-12-11T13:56:49Z</dcterms:modified>
</cp:coreProperties>
</file>